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 wrap="square"/>
          <a:lstStyle/>
          <a:p/>
          <a:p>
            <a:pPr>
              <a:defRPr b="1" sz="2400"/>
            </a:pPr>
            <a:r>
              <a:t>Slide 1</a:t>
            </a:r>
          </a:p>
          <a:p>
            <a:pPr lvl="1">
              <a:defRPr sz="1800"/>
            </a:pPr>
            <a:r>
              <a:t>Title: Introduction to Wldlfe</a:t>
            </a:r>
          </a:p>
          <a:p>
            <a:pPr lvl="1">
              <a:defRPr sz="1800"/>
            </a:pPr>
            <a:r>
              <a:t>- Wldlfe is a sustainable fashion brand</a:t>
            </a:r>
          </a:p>
          <a:p>
            <a:pPr lvl="1">
              <a:defRPr sz="1800"/>
            </a:pPr>
            <a:r>
              <a:t>- Focuses on creating eco-friendly and cruelty-free clothing</a:t>
            </a:r>
          </a:p>
          <a:p>
            <a:pPr lvl="1">
              <a:defRPr sz="1800"/>
            </a:pPr>
            <a:r>
              <a:t>- Offers a range of stylish and ethical products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 wrap="square"/>
          <a:lstStyle/>
          <a:p/>
          <a:p>
            <a:pPr>
              <a:defRPr b="1" sz="2400"/>
            </a:pPr>
            <a:r>
              <a:t>Slide 2</a:t>
            </a:r>
          </a:p>
          <a:p>
            <a:pPr lvl="1">
              <a:defRPr sz="1800"/>
            </a:pPr>
            <a:r>
              <a:t>Title: Key Features of Wldlfe</a:t>
            </a:r>
          </a:p>
          <a:p>
            <a:pPr lvl="1">
              <a:defRPr sz="1800"/>
            </a:pPr>
            <a:r>
              <a:t>- Uses organic and recycled materials in clothing production</a:t>
            </a:r>
          </a:p>
          <a:p>
            <a:pPr lvl="1">
              <a:defRPr sz="1800"/>
            </a:pPr>
            <a:r>
              <a:t>- Supports fair labor practices and ethical sourcing</a:t>
            </a:r>
          </a:p>
          <a:p>
            <a:pPr lvl="1">
              <a:defRPr sz="1800"/>
            </a:pPr>
            <a:r>
              <a:t>- Promotes wildlife conservation through donations and partnerships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