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Earth - Our Home Planet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Protecting Our Planet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