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Discover the USA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Iconic American flag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Key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population, size, capital city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Landmarks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Culture and Diversity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 Facts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Closing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"Explore the diverse and vibrant USA!"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