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JavaScript (JS)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 of 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Dynamic and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allows developers to create dynamic and interactive elements on web pages, such as animations, pop-ups, and form validations.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Versatile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JS can be used for a wide range of applications, including web development, mobile app development, game development, and server-side programming.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Client-side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is primarily used for client-side scripting, meaning it runs on the user's browser rather than on the web server, which helps improve website performance and responsiveness.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Extensive libraries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has a vast ecosystem of libraries and frameworks, such as React, Angular, and Vue.js, that help developers build complex applications more efficiently.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