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algorithms to train the model on the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Assessing the performance of the model using metrics like accuracy, precision, recall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Implementing the model in real-world applications for predictions and decision-making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is a subset of artificial intelligence that enables systems to learn and improve from experience without being explicitly programmed.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learning, Unsupervised learning, Reinforcement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recognition, Natural language processing, Fraud detection, Recommendation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Gathering relevant data for training the machine learning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Cleaning, transforming, and preparing the data for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