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algorithms to train the model on the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Assessing the model's performance and making necessary adjustments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Implementing the trained model in real-world applications for making predictions or decisions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is a subset of artificial intelligence that enables machines to learn from data and improve their performance without being explicitly programmed.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learning, Unsupervised learning, Reinforcement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and speech recognition, recommendation systems, predictive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Gathering relevant data for training the machine learning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Cleaning, transforming, and preparing the data for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