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JavaScript (JS)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 of 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Dynamic and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allows developers to create dynamic and interactive elements on web pages, such as animations, pop-ups, and form validations.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Versatile and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JS can be used for a wide range of applications, from simple scripts to complex web applications and server-side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Extensive libraries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has a rich ecosystem of libraries and frameworks, such as React, Angular, and Node.js, that help developers build robust and scalable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Easy to learn and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its simple syntax and extensive documentation, JavaScript is a beginner-friendly language that is widely used in the web development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