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2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8D9E-8868-4706-B6AC-E30FBDAE5A9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3D4B-7E8B-4535-8212-5D4F98165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bucket.org/fayola21-lero/farsec47/src/eab43bb110e531c422b958989a22b5987c641ad4/resources/data/text-frequency/within/ambari-train.csv?at=master&amp;fileviewer=file-view-defaul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79258-F140-4076-80AB-D07B6AC6908E}"/>
              </a:ext>
            </a:extLst>
          </p:cNvPr>
          <p:cNvSpPr txBox="1"/>
          <p:nvPr/>
        </p:nvSpPr>
        <p:spPr>
          <a:xfrm>
            <a:off x="7009436" y="6291047"/>
            <a:ext cx="3742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/>
              <a:t>TSE </a:t>
            </a:r>
            <a:r>
              <a:rPr lang="ko-KR" altLang="en-US" sz="1000"/>
              <a:t>기반 </a:t>
            </a:r>
            <a:r>
              <a:rPr lang="en-US" altLang="ko-KR" sz="1000"/>
              <a:t>(bitbucket</a:t>
            </a:r>
            <a:r>
              <a:rPr lang="ko-KR" altLang="en-US" sz="1000"/>
              <a:t>에 소스파일 참고</a:t>
            </a:r>
            <a:r>
              <a:rPr lang="en-US" altLang="ko-KR" sz="1000"/>
              <a:t>, </a:t>
            </a:r>
            <a:r>
              <a:rPr lang="ko-KR" altLang="en-US" sz="1000"/>
              <a:t>데이터셋</a:t>
            </a:r>
            <a:r>
              <a:rPr lang="en-US" altLang="ko-KR" sz="1000">
                <a:hlinkClick r:id="rId2"/>
              </a:rPr>
              <a:t>https://bitbucket.org/fayola21-lero/farsec47/src/eab43bb110e531c422b958989a22b5987c641ad4/resources/data/text-frequency/within/ambari-train.csv?at=master&amp;fileviewer=file-view-default</a:t>
            </a:r>
            <a:r>
              <a:rPr lang="en-US" altLang="ko-KR" sz="1000"/>
              <a:t>)</a:t>
            </a:r>
            <a:r>
              <a:rPr lang="ko-KR" altLang="en-US" sz="1000"/>
              <a:t>으로 해서 </a:t>
            </a:r>
            <a:r>
              <a:rPr lang="en-US" altLang="ko-KR" sz="1000"/>
              <a:t>Train/Test </a:t>
            </a:r>
            <a:r>
              <a:rPr lang="ko-KR" altLang="en-US" sz="1000"/>
              <a:t>셋 만들기 </a:t>
            </a: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/>
              <a:t>논문에 나와있는 다섯가지 </a:t>
            </a:r>
            <a:r>
              <a:rPr lang="en-US" altLang="ko-KR" sz="1000"/>
              <a:t>ML weka</a:t>
            </a:r>
            <a:r>
              <a:rPr lang="ko-KR" altLang="en-US" sz="1000"/>
              <a:t>나 </a:t>
            </a:r>
            <a:r>
              <a:rPr lang="en-US" altLang="ko-KR" sz="1000"/>
              <a:t>python </a:t>
            </a:r>
            <a:r>
              <a:rPr lang="ko-KR" altLang="en-US" sz="1000"/>
              <a:t>써서 해보고 어떤게 제일 좋은지 각각 결고 어떤지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E11A9-AFCE-4526-8A00-2D7DB9D75BA8}"/>
              </a:ext>
            </a:extLst>
          </p:cNvPr>
          <p:cNvSpPr txBox="1"/>
          <p:nvPr/>
        </p:nvSpPr>
        <p:spPr>
          <a:xfrm>
            <a:off x="-4457883" y="6698512"/>
            <a:ext cx="3742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/>
              <a:t>TSE </a:t>
            </a:r>
            <a:r>
              <a:rPr lang="ko-KR" altLang="en-US" sz="1000"/>
              <a:t>기반 </a:t>
            </a:r>
            <a:r>
              <a:rPr lang="en-US" altLang="ko-KR" sz="1000"/>
              <a:t>(bitbucket</a:t>
            </a:r>
            <a:r>
              <a:rPr lang="ko-KR" altLang="en-US" sz="1000"/>
              <a:t>에 소스파일 참고</a:t>
            </a:r>
            <a:r>
              <a:rPr lang="en-US" altLang="ko-KR" sz="1000"/>
              <a:t>, </a:t>
            </a:r>
            <a:r>
              <a:rPr lang="ko-KR" altLang="en-US" sz="1000"/>
              <a:t>데이터셋</a:t>
            </a:r>
            <a:r>
              <a:rPr lang="en-US" altLang="ko-KR" sz="1000">
                <a:hlinkClick r:id="rId2"/>
              </a:rPr>
              <a:t>https://bitbucket.org/fayola21-lero/farsec47/src/eab43bb110e531c422b958989a22b5987c641ad4/resources/data/text-frequency/within/ambari-train.csv?at=master&amp;fileviewer=file-view-default</a:t>
            </a:r>
            <a:r>
              <a:rPr lang="en-US" altLang="ko-KR" sz="1000"/>
              <a:t>)</a:t>
            </a:r>
            <a:r>
              <a:rPr lang="ko-KR" altLang="en-US" sz="1000"/>
              <a:t>으로 해서 </a:t>
            </a:r>
            <a:r>
              <a:rPr lang="en-US" altLang="ko-KR" sz="1000"/>
              <a:t>Train/Test </a:t>
            </a:r>
            <a:r>
              <a:rPr lang="ko-KR" altLang="en-US" sz="1000"/>
              <a:t>셋 만들기 </a:t>
            </a: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/>
              <a:t>논문에 나와있는 다섯가지 </a:t>
            </a:r>
            <a:r>
              <a:rPr lang="en-US" altLang="ko-KR" sz="1000"/>
              <a:t>ML weka</a:t>
            </a:r>
            <a:r>
              <a:rPr lang="ko-KR" altLang="en-US" sz="1000"/>
              <a:t>나 </a:t>
            </a:r>
            <a:r>
              <a:rPr lang="en-US" altLang="ko-KR" sz="1000"/>
              <a:t>python </a:t>
            </a:r>
            <a:r>
              <a:rPr lang="ko-KR" altLang="en-US" sz="1000"/>
              <a:t>써서 해보고 어떤게 제일 좋은지 각각 결고 어떤지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7343B-C479-4BF0-8C40-91C98814C298}"/>
              </a:ext>
            </a:extLst>
          </p:cNvPr>
          <p:cNvSpPr txBox="1"/>
          <p:nvPr/>
        </p:nvSpPr>
        <p:spPr>
          <a:xfrm>
            <a:off x="218156" y="404037"/>
            <a:ext cx="607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/>
              <a:t>버그리포트 품질 향상 </a:t>
            </a:r>
            <a:r>
              <a:rPr lang="en-US" altLang="ko-KR" sz="1000"/>
              <a:t>/ URP (</a:t>
            </a:r>
            <a:r>
              <a:rPr lang="ko-KR" altLang="en-US" sz="1000"/>
              <a:t>보안버그</a:t>
            </a:r>
            <a:r>
              <a:rPr lang="en-US" altLang="ko-KR" sz="1000"/>
              <a:t>) </a:t>
            </a:r>
            <a:r>
              <a:rPr lang="ko-KR" altLang="en-US" sz="1000"/>
              <a:t>크게 두 줄기로 나눠서 병렬진행 하는 것 처럼 생각하고 하자</a:t>
            </a:r>
            <a:r>
              <a:rPr lang="en-US" altLang="ko-KR" sz="100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/>
              <a:t>보고서엔 둘 다 적음</a:t>
            </a:r>
            <a:r>
              <a:rPr lang="en-US" altLang="ko-KR" sz="1000"/>
              <a:t>! </a:t>
            </a:r>
            <a:r>
              <a:rPr lang="ko-KR" altLang="en-US" sz="1000"/>
              <a:t>큰제목을 나눠서 적으면 좋을듯</a:t>
            </a:r>
            <a:r>
              <a:rPr lang="en-US" altLang="ko-KR" sz="1000"/>
              <a:t> </a:t>
            </a:r>
            <a:endParaRPr lang="ko-KR" altLang="en-US" sz="1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0C68EF-A8B3-41B7-AACA-6BF2D6F3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9093" y="1550986"/>
            <a:ext cx="7508529" cy="7593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5C935B-9053-4356-BA38-D4534EA88CAF}"/>
              </a:ext>
            </a:extLst>
          </p:cNvPr>
          <p:cNvSpPr txBox="1"/>
          <p:nvPr/>
        </p:nvSpPr>
        <p:spPr>
          <a:xfrm>
            <a:off x="5704556" y="1850065"/>
            <a:ext cx="607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-&gt; </a:t>
            </a:r>
            <a:r>
              <a:rPr lang="ko-KR" altLang="en-US" sz="1200" b="1"/>
              <a:t>사무라이 설명한거</a:t>
            </a:r>
            <a:r>
              <a:rPr lang="en-US" altLang="ko-KR" sz="1200" b="1"/>
              <a:t>, </a:t>
            </a:r>
            <a:r>
              <a:rPr lang="ko-KR" altLang="en-US" sz="1200" b="1"/>
              <a:t>신경안써도 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92099-0E1D-4B4A-85BE-6B7C0DEAF874}"/>
              </a:ext>
            </a:extLst>
          </p:cNvPr>
          <p:cNvSpPr txBox="1"/>
          <p:nvPr/>
        </p:nvSpPr>
        <p:spPr>
          <a:xfrm>
            <a:off x="-414670" y="2626242"/>
            <a:ext cx="63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7</a:t>
            </a:r>
            <a:r>
              <a:rPr lang="ko-KR" altLang="en-US" sz="1100"/>
              <a:t>월 </a:t>
            </a:r>
            <a:r>
              <a:rPr lang="en-US" altLang="ko-KR" sz="1100"/>
              <a:t>27</a:t>
            </a:r>
            <a:r>
              <a:rPr lang="ko-KR" altLang="en-US" sz="1100"/>
              <a:t>일 보고서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C9F43-41F5-4C72-B605-57E1D7D25458}"/>
              </a:ext>
            </a:extLst>
          </p:cNvPr>
          <p:cNvSpPr txBox="1"/>
          <p:nvPr/>
        </p:nvSpPr>
        <p:spPr>
          <a:xfrm>
            <a:off x="7009436" y="3365334"/>
            <a:ext cx="3742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/>
              <a:t>TSE </a:t>
            </a:r>
            <a:r>
              <a:rPr lang="ko-KR" altLang="en-US" sz="1000"/>
              <a:t>구현해야하는데 </a:t>
            </a:r>
            <a:r>
              <a:rPr lang="en-US" altLang="ko-KR" sz="1000"/>
              <a:t>clojure</a:t>
            </a:r>
            <a:r>
              <a:rPr lang="ko-KR" altLang="en-US" sz="1000"/>
              <a:t>라는 언어로 되어있어서 어떤 </a:t>
            </a:r>
            <a:r>
              <a:rPr lang="en-US" altLang="ko-KR" sz="1000"/>
              <a:t>IDE</a:t>
            </a:r>
            <a:r>
              <a:rPr lang="ko-KR" altLang="en-US" sz="1000"/>
              <a:t>에서 돌릴 수 있는지 미수언니가 돌려보기로 했음</a:t>
            </a:r>
            <a:endParaRPr lang="en-US" altLang="ko-KR" sz="1000"/>
          </a:p>
          <a:p>
            <a:pPr marL="171450" indent="-171450">
              <a:buFontTx/>
              <a:buChar char="-"/>
            </a:pP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/>
              <a:t>우리는 그 프로젝트 분석하기 </a:t>
            </a:r>
            <a:r>
              <a:rPr lang="en-US" altLang="ko-KR" sz="1000"/>
              <a:t>(</a:t>
            </a:r>
            <a:r>
              <a:rPr lang="ko-KR" altLang="en-US" sz="1000"/>
              <a:t>어떤 폴더 어떤 파일이 뭔지</a:t>
            </a:r>
            <a:r>
              <a:rPr lang="en-US" altLang="ko-KR" sz="1000"/>
              <a:t>, </a:t>
            </a:r>
            <a:r>
              <a:rPr lang="ko-KR" altLang="en-US" sz="1000"/>
              <a:t>안에 소스코드에서 함수가 어떤 함수인지 등등</a:t>
            </a:r>
            <a:r>
              <a:rPr lang="en-US" altLang="ko-KR" sz="1000"/>
              <a:t>..)</a:t>
            </a:r>
          </a:p>
          <a:p>
            <a:pPr marL="171450" indent="-171450">
              <a:buFontTx/>
              <a:buChar char="-"/>
            </a:pPr>
            <a:r>
              <a:rPr lang="ko-KR" altLang="en-US" sz="1000"/>
              <a:t>보고서 쓸 때 안드로이드 카드소팅하고 안드로이드 </a:t>
            </a:r>
            <a:r>
              <a:rPr lang="en-US" altLang="ko-KR" sz="1000"/>
              <a:t>BR</a:t>
            </a:r>
            <a:r>
              <a:rPr lang="ko-KR" altLang="en-US" sz="1000"/>
              <a:t>만의 특징같은거 쓰면 좋겠다</a:t>
            </a:r>
            <a:r>
              <a:rPr lang="en-US" altLang="ko-KR" sz="1000"/>
              <a:t>. (+ </a:t>
            </a:r>
            <a:r>
              <a:rPr lang="ko-KR" altLang="en-US" sz="1000"/>
              <a:t>이외에 새로운 발견</a:t>
            </a:r>
            <a:r>
              <a:rPr lang="en-US" altLang="ko-KR" sz="1000"/>
              <a:t>, </a:t>
            </a:r>
            <a:r>
              <a:rPr lang="ko-KR" altLang="en-US" sz="1000"/>
              <a:t>느낀점들도</a:t>
            </a:r>
            <a:r>
              <a:rPr lang="en-US" altLang="ko-KR" sz="100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B7A17-36D8-4EB6-BE6F-8F3FD1295C22}"/>
              </a:ext>
            </a:extLst>
          </p:cNvPr>
          <p:cNvSpPr txBox="1"/>
          <p:nvPr/>
        </p:nvSpPr>
        <p:spPr>
          <a:xfrm>
            <a:off x="7093859" y="2527587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&lt;- </a:t>
            </a:r>
            <a:r>
              <a:rPr lang="ko-KR" altLang="en-US" sz="1000"/>
              <a:t>이 </a:t>
            </a:r>
            <a:r>
              <a:rPr lang="en-US" altLang="ko-KR" sz="1000"/>
              <a:t>ppt</a:t>
            </a:r>
            <a:r>
              <a:rPr lang="ko-KR" altLang="en-US" sz="1000"/>
              <a:t>에 나온 테이블 기준으로 </a:t>
            </a:r>
            <a:r>
              <a:rPr lang="en-US" altLang="ko-KR" sz="1000"/>
              <a:t>SBR </a:t>
            </a:r>
            <a:r>
              <a:rPr lang="ko-KR" altLang="en-US" sz="1000"/>
              <a:t>몇개인지 정리하기</a:t>
            </a:r>
            <a:r>
              <a:rPr lang="en-US" altLang="ko-KR" sz="1000"/>
              <a:t> (</a:t>
            </a:r>
            <a:r>
              <a:rPr lang="ko-KR" altLang="en-US" sz="1000"/>
              <a:t>블록체인도 추가</a:t>
            </a:r>
            <a:r>
              <a:rPr lang="en-US" altLang="ko-KR" sz="1000"/>
              <a:t>, </a:t>
            </a:r>
            <a:r>
              <a:rPr lang="ko-KR" altLang="en-US" sz="1000"/>
              <a:t>카드소팅</a:t>
            </a:r>
            <a:r>
              <a:rPr lang="en-US" altLang="ko-KR" sz="1000"/>
              <a:t> </a:t>
            </a:r>
            <a:r>
              <a:rPr lang="ko-KR" altLang="en-US" sz="1000"/>
              <a:t>미완성이면 빈칸으로 비워놓기</a:t>
            </a:r>
            <a:r>
              <a:rPr lang="en-US" altLang="ko-KR" sz="1000"/>
              <a:t>)</a:t>
            </a:r>
            <a:r>
              <a:rPr lang="ko-KR" altLang="en-US" sz="1000"/>
              <a:t> </a:t>
            </a:r>
          </a:p>
        </p:txBody>
      </p:sp>
      <p:pic>
        <p:nvPicPr>
          <p:cNvPr id="13" name="table">
            <a:extLst>
              <a:ext uri="{FF2B5EF4-FFF2-40B4-BE49-F238E27FC236}">
                <a16:creationId xmlns:a16="http://schemas.microsoft.com/office/drawing/2014/main" id="{CF539E8D-9274-4334-AD68-56348556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80" y="658884"/>
            <a:ext cx="3483079" cy="1784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6A0CA4-E9D4-405C-AF9C-9DDD009D67EB}"/>
              </a:ext>
            </a:extLst>
          </p:cNvPr>
          <p:cNvSpPr txBox="1"/>
          <p:nvPr/>
        </p:nvSpPr>
        <p:spPr>
          <a:xfrm>
            <a:off x="-4241753" y="2527587"/>
            <a:ext cx="374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/>
              <a:t>이번에 보낸 보고서에 진석이가 읽었다고 한 논문 정리</a:t>
            </a:r>
            <a:r>
              <a:rPr lang="en-US" altLang="ko-KR" sz="1000"/>
              <a:t>(</a:t>
            </a:r>
            <a:r>
              <a:rPr lang="ko-KR" altLang="en-US" sz="1000"/>
              <a:t>첨부</a:t>
            </a:r>
            <a:r>
              <a:rPr lang="en-US" altLang="ko-KR" sz="1000"/>
              <a:t>)</a:t>
            </a:r>
            <a:r>
              <a:rPr lang="ko-KR" altLang="en-US" sz="1000"/>
              <a:t>해서 자연어처리하는 거를 </a:t>
            </a:r>
            <a:r>
              <a:rPr lang="en-US" altLang="ko-KR" sz="1000"/>
              <a:t>BR</a:t>
            </a:r>
            <a:r>
              <a:rPr lang="ko-KR" altLang="en-US" sz="1000"/>
              <a:t>에 어떻게 적용할지 적어서 내기</a:t>
            </a:r>
            <a:endParaRPr lang="en-US" altLang="ko-KR" sz="1000"/>
          </a:p>
          <a:p>
            <a:pPr marL="171450" indent="-171450">
              <a:buFontTx/>
              <a:buChar char="-"/>
            </a:pP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/>
              <a:t>영경</a:t>
            </a:r>
            <a:r>
              <a:rPr lang="en-US" altLang="ko-KR" sz="1000"/>
              <a:t>: CUEZILLA </a:t>
            </a:r>
            <a:r>
              <a:rPr lang="ko-KR" altLang="en-US" sz="1000"/>
              <a:t>관련 논문 </a:t>
            </a:r>
            <a:r>
              <a:rPr lang="en-US" altLang="ko-KR" sz="1000"/>
              <a:t>5-6</a:t>
            </a:r>
            <a:r>
              <a:rPr lang="ko-KR" altLang="en-US" sz="1000"/>
              <a:t>개 보고 버그리포트 품질 향상 위한 항목</a:t>
            </a:r>
            <a:r>
              <a:rPr lang="en-US" altLang="ko-KR" sz="1000"/>
              <a:t>? </a:t>
            </a:r>
            <a:r>
              <a:rPr lang="ko-KR" altLang="en-US" sz="1000"/>
              <a:t>사항</a:t>
            </a:r>
            <a:r>
              <a:rPr lang="en-US" altLang="ko-KR" sz="1000"/>
              <a:t>? </a:t>
            </a:r>
            <a:r>
              <a:rPr lang="ko-KR" altLang="en-US" sz="1000"/>
              <a:t>들 찾아보기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66075-CD59-4C73-95E5-EEAFB39DD6A1}"/>
              </a:ext>
            </a:extLst>
          </p:cNvPr>
          <p:cNvSpPr txBox="1"/>
          <p:nvPr/>
        </p:nvSpPr>
        <p:spPr>
          <a:xfrm>
            <a:off x="-4560729" y="5347493"/>
            <a:ext cx="374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/>
              <a:t>우리가 카드소팅한 안드로이드 버그리포트들중에서 품질 좋은거 나쁜거 정리하고 왜 그런지 특징 정리 </a:t>
            </a:r>
            <a:r>
              <a:rPr lang="en-US" altLang="ko-KR" sz="1000"/>
              <a:t>(</a:t>
            </a:r>
            <a:r>
              <a:rPr lang="ko-KR" altLang="en-US" sz="1000"/>
              <a:t>카드소팅할 때 정리하면서 하기</a:t>
            </a:r>
            <a:r>
              <a:rPr lang="en-US" altLang="ko-KR" sz="100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CUEZILLA </a:t>
            </a:r>
            <a:r>
              <a:rPr lang="ko-KR" altLang="en-US" sz="1000"/>
              <a:t>연구에서 </a:t>
            </a:r>
            <a:r>
              <a:rPr lang="en-US" altLang="ko-KR" sz="1000"/>
              <a:t>BR </a:t>
            </a:r>
            <a:r>
              <a:rPr lang="ko-KR" altLang="en-US" sz="1000"/>
              <a:t>품질 어떻게 향상시킨지 정보정리</a:t>
            </a:r>
            <a:r>
              <a:rPr lang="en-US" altLang="ko-KR" sz="1000"/>
              <a:t>+HOW+ </a:t>
            </a:r>
            <a:r>
              <a:rPr lang="ko-KR" altLang="en-US" sz="1000"/>
              <a:t>느낀점</a:t>
            </a:r>
            <a:r>
              <a:rPr lang="en-US" altLang="ko-KR" sz="1000"/>
              <a:t>(</a:t>
            </a:r>
            <a:r>
              <a:rPr lang="ko-KR" altLang="en-US" sz="1000"/>
              <a:t>아이디어 및 적용 방법</a:t>
            </a:r>
            <a:r>
              <a:rPr lang="en-US" altLang="ko-KR" sz="1000"/>
              <a:t>)</a:t>
            </a:r>
          </a:p>
          <a:p>
            <a:pPr marL="171450" indent="-171450">
              <a:buFontTx/>
              <a:buChar char="-"/>
            </a:pP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57C47-FA3F-4E43-B615-3074812E219E}"/>
              </a:ext>
            </a:extLst>
          </p:cNvPr>
          <p:cNvSpPr txBox="1"/>
          <p:nvPr/>
        </p:nvSpPr>
        <p:spPr>
          <a:xfrm>
            <a:off x="7009436" y="5341777"/>
            <a:ext cx="3742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/>
              <a:t>타겟 프로젝트 분류 위에서 말한 분류 </a:t>
            </a:r>
            <a:r>
              <a:rPr lang="en-US" altLang="ko-KR" sz="1000"/>
              <a:t>2</a:t>
            </a:r>
            <a:r>
              <a:rPr lang="ko-KR" altLang="en-US" sz="1000"/>
              <a:t>주에 나눠서 함 </a:t>
            </a:r>
          </a:p>
        </p:txBody>
      </p:sp>
    </p:spTree>
    <p:extLst>
      <p:ext uri="{BB962C8B-B14F-4D97-AF65-F5344CB8AC3E}">
        <p14:creationId xmlns:p14="http://schemas.microsoft.com/office/powerpoint/2010/main" val="344866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324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5</cp:revision>
  <dcterms:created xsi:type="dcterms:W3CDTF">2018-07-17T09:56:30Z</dcterms:created>
  <dcterms:modified xsi:type="dcterms:W3CDTF">2018-07-17T10:15:51Z</dcterms:modified>
</cp:coreProperties>
</file>