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350F-4A9E-4109-8A3E-76F3A8D1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96F1A-9A5A-416F-8DBC-5A5D1123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D18ED-2C6B-4F1F-9C43-FBE1ABFE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F81F7-E604-42F4-950E-4878853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0E451-2FB9-45CD-BD8A-89812811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2D3A-3964-48D4-A928-1DCABBA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F9D42-9595-4EE0-97E2-91B58E54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55D58-EB56-4A96-9887-89B55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77F9F-9981-4A34-BC56-3281EDCC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BB15-B15B-4568-89C8-368A1E82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5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157F8F-AAD1-46AA-BDBE-581F53010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21AA0-5DD9-43AD-AF00-8EE48195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F6F75-206C-4FB4-9314-FA0F61F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164B-9B91-464F-BADA-65861B2F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7B633-0690-4CFC-880C-56654B07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FC15-E3DE-4D29-983E-5B17ABB4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C8F65-3F21-49A4-AEFE-A9A97594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3B1A-8A3D-465C-AD08-0D707482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4D2BA-27D5-49A9-A561-105CCBE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1E62C-52EF-459A-B142-861C508A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356E-BBA5-4742-A2B6-193BB7D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5EC0-7720-4BFC-A5AB-B0C323F3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14547-590D-4FEB-8E45-B3EE767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7EBBD-6491-4418-8C1B-45410FDF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488F6-435C-41F0-B071-850CE59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0D49-0704-464F-A39E-A093B0FE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B6D3C-53DD-4AC5-AB39-782FBB0B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C4349-4303-4A87-8769-E70E4C55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0CCDB-94C3-4C42-9DED-0BA92E0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A8C6C-0DBB-4B07-AECE-DCAEEBAB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5FE6-D5D7-4625-AA9F-F85310C9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F063-F6D2-402F-8F53-381903F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1B1EE-B4F4-4886-A6B1-EBA93F0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812B-E9A8-4F65-8D41-C126675F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B32A82-DA35-433A-8BAF-BA71C7967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80C07-1AEA-46D1-9F31-F97E1344E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52199-4F47-4422-9735-F30C2B49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EB309-2E29-42D1-A805-E2921C3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25ECC-8436-47FA-A592-65EF95A3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3FA4-2ED9-4AAA-A2B3-943F0357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9BF54-4F21-4934-9681-41C16E29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DC4CD-33C5-4F32-ADC4-04611C32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4D572-228F-44E0-85D4-ECC9A300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7E5CE-8F34-4673-A028-AF30D646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A8E26-3F67-478A-8317-FC761398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5C6A7-C523-4AEC-AAE7-91D821B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1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F6A0-DD46-48A2-8413-16343480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43B7F-4D2D-40F3-99DD-031746A0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416CC-FEFA-47A9-B25B-9419F27F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6A0B2-2EC4-4A3D-B7C0-BF09CD0C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770A3-8861-4BD6-92C4-553C275F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825F8-5DDA-4846-9A46-C801FF9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552D6-3CEC-46F1-A58C-2FF357AA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7FD3F-8EE0-425B-B961-E5E287C4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01D46-081F-4E49-B9AF-39526DDA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C4617-769C-4EE5-BA72-4F178663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D87D6-8F0C-4A07-BC08-4F423B9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F7E1C-47AD-4B95-935B-DBC044F7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34C6EC-8D9B-4CBA-8087-7E6FC53F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8DBD6-87AF-466A-83FF-683399B5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1CBBE-E893-4EC1-94FA-851F8E43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511B-C876-485C-BF04-20267C1D1083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48DE0-53E6-4287-8B60-E54E3E57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0D93A-EF28-4E4A-AB25-8978B7F2E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bitcoin/bitcoin/issues/12366/comments" TargetMode="External"/><Relationship Id="rId2" Type="http://schemas.openxmlformats.org/officeDocument/2006/relationships/hyperlink" Target="https://api.github.com/repos/bitcoin/bitcoin/issues?state=closed&amp;labels=bug&amp;page=1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38B5-47B7-4541-B68E-D1F2107622E9}"/>
              </a:ext>
            </a:extLst>
          </p:cNvPr>
          <p:cNvSpPr txBox="1"/>
          <p:nvPr/>
        </p:nvSpPr>
        <p:spPr>
          <a:xfrm>
            <a:off x="747712" y="1057275"/>
            <a:ext cx="10696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~3.31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issue, pull request, commit python</a:t>
            </a:r>
            <a:r>
              <a:rPr lang="ko-KR" altLang="en-US" dirty="0"/>
              <a:t>으로 </a:t>
            </a:r>
            <a:r>
              <a:rPr lang="en-US" altLang="ko-KR" dirty="0" err="1"/>
              <a:t>urllib.request</a:t>
            </a:r>
            <a:r>
              <a:rPr lang="en-US" altLang="ko-KR" dirty="0"/>
              <a:t> </a:t>
            </a:r>
            <a:r>
              <a:rPr lang="ko-KR" altLang="en-US" dirty="0"/>
              <a:t>사용해서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주소</a:t>
            </a:r>
            <a:r>
              <a:rPr lang="en-US" altLang="ko-KR" dirty="0"/>
              <a:t>: https://api.github.com/repos/bitcoin/bitcoin/commits?page=5</a:t>
            </a:r>
          </a:p>
          <a:p>
            <a:endParaRPr lang="en-US" altLang="ko-KR" dirty="0"/>
          </a:p>
          <a:p>
            <a:r>
              <a:rPr lang="ko-KR" altLang="en-US" dirty="0"/>
              <a:t>버그리포트 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https://api.github.com/repos/bitcoin/bitcoin/issues?state=closed&amp;labels=bug&amp;page=10</a:t>
            </a:r>
            <a:endParaRPr lang="en-US" altLang="ko-KR" dirty="0"/>
          </a:p>
          <a:p>
            <a:r>
              <a:rPr lang="en-US" altLang="ko-KR" dirty="0"/>
              <a:t>Pull request </a:t>
            </a:r>
            <a:r>
              <a:rPr lang="ko-KR" altLang="en-US" dirty="0"/>
              <a:t>주소</a:t>
            </a:r>
            <a:r>
              <a:rPr lang="en-US" altLang="ko-KR" dirty="0"/>
              <a:t>: https://api.github.com/repos/bitcoin/bitcoin/pulls?</a:t>
            </a:r>
            <a:r>
              <a:rPr lang="en-US" altLang="ko-KR" dirty="0">
                <a:hlinkClick r:id="rId2"/>
              </a:rPr>
              <a:t> state=</a:t>
            </a:r>
            <a:r>
              <a:rPr lang="en-US" altLang="ko-KR" dirty="0" err="1">
                <a:hlinkClick r:id="rId2"/>
              </a:rPr>
              <a:t>closed&amp;labels</a:t>
            </a:r>
            <a:r>
              <a:rPr lang="en-US" altLang="ko-KR" dirty="0">
                <a:hlinkClick r:id="rId2"/>
              </a:rPr>
              <a:t>=bug</a:t>
            </a:r>
            <a:endParaRPr lang="en-US" altLang="ko-KR" dirty="0"/>
          </a:p>
          <a:p>
            <a:r>
              <a:rPr lang="en-US" altLang="ko-KR" dirty="0"/>
              <a:t>Comment url:  </a:t>
            </a:r>
            <a:r>
              <a:rPr lang="en-US" altLang="ko-KR" dirty="0">
                <a:hlinkClick r:id="rId3"/>
              </a:rPr>
              <a:t>https://api.github.com/repos/bitcoin/bitcoin/issues/12366/comments</a:t>
            </a:r>
            <a:endParaRPr lang="en-US" altLang="ko-KR" dirty="0"/>
          </a:p>
          <a:p>
            <a:r>
              <a:rPr lang="ko-KR" altLang="en-US" dirty="0"/>
              <a:t>각각 버그 리포트 마다 </a:t>
            </a:r>
            <a:r>
              <a:rPr lang="en-US" altLang="ko-KR" dirty="0"/>
              <a:t>comment </a:t>
            </a:r>
            <a:r>
              <a:rPr lang="ko-KR" altLang="en-US" dirty="0" err="1"/>
              <a:t>부르는거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안에서 필요한 데이터만</a:t>
            </a:r>
            <a:r>
              <a:rPr lang="en-US" altLang="ko-KR" dirty="0"/>
              <a:t> </a:t>
            </a:r>
            <a:r>
              <a:rPr lang="ko-KR" altLang="en-US" dirty="0"/>
              <a:t>분류해서 가져오기</a:t>
            </a:r>
            <a:endParaRPr lang="en-US" altLang="ko-KR" dirty="0"/>
          </a:p>
          <a:p>
            <a:r>
              <a:rPr lang="ko-KR" altLang="en-US" dirty="0"/>
              <a:t>버그 리포트 번호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title, comment, commit</a:t>
            </a:r>
            <a:r>
              <a:rPr lang="ko-KR" altLang="en-US" dirty="0"/>
              <a:t>이랑 </a:t>
            </a:r>
            <a:r>
              <a:rPr lang="en-US" altLang="ko-KR" dirty="0"/>
              <a:t>pull request</a:t>
            </a:r>
          </a:p>
          <a:p>
            <a:r>
              <a:rPr lang="en-US" altLang="ko-KR" dirty="0"/>
              <a:t>Referenced</a:t>
            </a:r>
            <a:r>
              <a:rPr lang="ko-KR" altLang="en-US" dirty="0" err="1"/>
              <a:t>된거는</a:t>
            </a:r>
            <a:r>
              <a:rPr lang="ko-KR" altLang="en-US" dirty="0"/>
              <a:t> 거기서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Json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사용해서 </a:t>
            </a:r>
            <a:r>
              <a:rPr lang="ko-KR" altLang="en-US" dirty="0" err="1"/>
              <a:t>가져올거</a:t>
            </a:r>
            <a:r>
              <a:rPr lang="en-US" altLang="ko-KR" dirty="0"/>
              <a:t>: </a:t>
            </a:r>
          </a:p>
          <a:p>
            <a:pPr marL="400050" indent="-400050">
              <a:buAutoNum type="romanLcParenR"/>
            </a:pPr>
            <a:r>
              <a:rPr lang="ko-KR" altLang="en-US" dirty="0"/>
              <a:t>버그 리포트 </a:t>
            </a:r>
            <a:r>
              <a:rPr lang="en-US" altLang="ko-KR" dirty="0" err="1"/>
              <a:t>url</a:t>
            </a:r>
            <a:r>
              <a:rPr lang="ko-KR" altLang="en-US" dirty="0"/>
              <a:t>에 접근해서 </a:t>
            </a:r>
            <a:r>
              <a:rPr lang="ko-KR" altLang="en-US" dirty="0" err="1"/>
              <a:t>가져오는거</a:t>
            </a:r>
            <a:r>
              <a:rPr lang="en-US" altLang="ko-KR" dirty="0"/>
              <a:t>-id, </a:t>
            </a:r>
            <a:r>
              <a:rPr lang="ko-KR" altLang="en-US" dirty="0"/>
              <a:t>내용</a:t>
            </a:r>
            <a:r>
              <a:rPr lang="en-US" altLang="ko-KR" dirty="0"/>
              <a:t>, title</a:t>
            </a:r>
          </a:p>
          <a:p>
            <a:pPr marL="400050" indent="-400050">
              <a:buAutoNum type="romanLcParenR"/>
            </a:pPr>
            <a:r>
              <a:rPr lang="en-US" altLang="ko-KR" dirty="0"/>
              <a:t>Comment </a:t>
            </a:r>
            <a:r>
              <a:rPr lang="en-US" altLang="ko-KR" dirty="0" err="1"/>
              <a:t>url</a:t>
            </a:r>
            <a:r>
              <a:rPr lang="ko-KR" altLang="en-US" dirty="0"/>
              <a:t>에 접근해서 </a:t>
            </a:r>
            <a:r>
              <a:rPr lang="ko-KR" altLang="en-US" dirty="0" err="1"/>
              <a:t>가져오는거</a:t>
            </a:r>
            <a:r>
              <a:rPr lang="en-US" altLang="ko-KR" dirty="0"/>
              <a:t>: comment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Commit </a:t>
            </a:r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버그 리포트 처럼</a:t>
            </a:r>
            <a:r>
              <a:rPr lang="en-US" altLang="ko-KR" dirty="0"/>
              <a:t>)-&gt;</a:t>
            </a:r>
            <a:r>
              <a:rPr lang="ko-KR" altLang="en-US" dirty="0"/>
              <a:t> 버그 리포트들 </a:t>
            </a:r>
            <a:r>
              <a:rPr lang="ko-KR" altLang="en-US" dirty="0" err="1"/>
              <a:t>숫자랑</a:t>
            </a:r>
            <a:r>
              <a:rPr lang="ko-KR" altLang="en-US" dirty="0"/>
              <a:t> 일치하는 거만 남겨놓기</a:t>
            </a:r>
            <a:endParaRPr lang="en-US" altLang="ko-KR" dirty="0"/>
          </a:p>
          <a:p>
            <a:pPr marL="400050" indent="-400050">
              <a:buAutoNum type="romanLcParenR" startAt="4"/>
            </a:pP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가져와서 분류하기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B0C9BD-C854-4768-92D1-BDDD68107A8A}"/>
              </a:ext>
            </a:extLst>
          </p:cNvPr>
          <p:cNvSpPr/>
          <p:nvPr/>
        </p:nvSpPr>
        <p:spPr>
          <a:xfrm>
            <a:off x="3057426" y="230660"/>
            <a:ext cx="8641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https://api.github.com/repos/bitcoin/bitcoin/commits?page=1&amp;per_page=100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83D56-6728-4BD6-A162-A617DE6B16DF}"/>
              </a:ext>
            </a:extLst>
          </p:cNvPr>
          <p:cNvSpPr txBox="1"/>
          <p:nvPr/>
        </p:nvSpPr>
        <p:spPr>
          <a:xfrm>
            <a:off x="4835951" y="640644"/>
            <a:ext cx="623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https://api.github.com/repos/bitcoin/bitcoin/issues/events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08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54D138-1A3E-4DF3-8CFC-1A3C26EA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945"/>
            <a:ext cx="12192000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3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2C763D-30C5-41CF-9DF8-8432C55541F8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~4.4 </a:t>
            </a:r>
            <a:r>
              <a:rPr lang="ko-KR" altLang="en-US" dirty="0"/>
              <a:t>데이터 파싱</a:t>
            </a:r>
            <a:r>
              <a:rPr lang="en-US" altLang="ko-KR" dirty="0"/>
              <a:t>: python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en-US" altLang="ko-KR" dirty="0"/>
              <a:t>~4.7 </a:t>
            </a:r>
            <a:r>
              <a:rPr lang="ko-KR" altLang="en-US" dirty="0" err="1"/>
              <a:t>디비에</a:t>
            </a:r>
            <a:r>
              <a:rPr lang="ko-KR" altLang="en-US" dirty="0"/>
              <a:t> 저장 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oracle </a:t>
            </a:r>
            <a:r>
              <a:rPr lang="en-US" altLang="ko-KR" dirty="0" err="1"/>
              <a:t>mysql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~</a:t>
            </a:r>
            <a:r>
              <a:rPr lang="ko-KR" altLang="en-US" dirty="0"/>
              <a:t>중간고사</a:t>
            </a:r>
            <a:r>
              <a:rPr lang="en-US" altLang="ko-KR" dirty="0"/>
              <a:t>:</a:t>
            </a:r>
            <a:r>
              <a:rPr lang="ko-KR" altLang="en-US" dirty="0"/>
              <a:t> 버그리포트 예시 등 읽어보고 어떤 건지 공부</a:t>
            </a:r>
            <a:endParaRPr lang="en-US" altLang="ko-KR" dirty="0"/>
          </a:p>
          <a:p>
            <a:r>
              <a:rPr lang="en-US" altLang="ko-KR" dirty="0"/>
              <a:t>~4.31 </a:t>
            </a:r>
            <a:r>
              <a:rPr lang="ko-KR" altLang="en-US" dirty="0"/>
              <a:t>카드 </a:t>
            </a:r>
            <a:r>
              <a:rPr lang="ko-KR" altLang="en-US" dirty="0" err="1"/>
              <a:t>소팅</a:t>
            </a:r>
            <a:r>
              <a:rPr lang="ko-KR" altLang="en-US" dirty="0"/>
              <a:t> 방법 찾아보고 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~5.7 </a:t>
            </a:r>
            <a:r>
              <a:rPr lang="ko-KR" altLang="en-US" dirty="0" err="1"/>
              <a:t>카드소팅이</a:t>
            </a:r>
            <a:r>
              <a:rPr lang="ko-KR" altLang="en-US" dirty="0"/>
              <a:t> </a:t>
            </a:r>
            <a:r>
              <a:rPr lang="ko-KR" altLang="en-US" dirty="0" err="1"/>
              <a:t>뭘까</a:t>
            </a:r>
            <a:endParaRPr lang="en-US" altLang="ko-KR" dirty="0"/>
          </a:p>
          <a:p>
            <a:r>
              <a:rPr lang="en-US" altLang="ko-KR" dirty="0"/>
              <a:t>~5.14 </a:t>
            </a:r>
            <a:r>
              <a:rPr lang="ko-KR" altLang="en-US" dirty="0" err="1"/>
              <a:t>카드소팅</a:t>
            </a:r>
            <a:r>
              <a:rPr lang="ko-KR" altLang="en-US" dirty="0"/>
              <a:t> 하기 </a:t>
            </a:r>
            <a:r>
              <a:rPr lang="en-US" altLang="ko-KR" dirty="0"/>
              <a:t>/ </a:t>
            </a:r>
            <a:r>
              <a:rPr lang="ko-KR" altLang="en-US" dirty="0"/>
              <a:t>기계학습 알고리즘 찾아보기</a:t>
            </a:r>
            <a:endParaRPr lang="en-US" altLang="ko-KR" dirty="0"/>
          </a:p>
          <a:p>
            <a:r>
              <a:rPr lang="en-US" altLang="ko-KR" dirty="0"/>
              <a:t>~5.21 rapid miner</a:t>
            </a:r>
            <a:r>
              <a:rPr lang="ko-KR" altLang="en-US" dirty="0"/>
              <a:t>로 기계학습</a:t>
            </a:r>
            <a:endParaRPr lang="en-US" altLang="ko-KR" dirty="0"/>
          </a:p>
          <a:p>
            <a:r>
              <a:rPr lang="en-US" altLang="ko-KR" dirty="0"/>
              <a:t>~5.31 </a:t>
            </a:r>
            <a:r>
              <a:rPr lang="ko-KR" altLang="en-US" dirty="0"/>
              <a:t>기계학습 알고리즘에서 보완할 점 찾기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~6.22 </a:t>
            </a:r>
            <a:r>
              <a:rPr lang="ko-KR" altLang="en-US" dirty="0"/>
              <a:t>기말고사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~7</a:t>
            </a:r>
            <a:r>
              <a:rPr lang="ko-KR" altLang="en-US" dirty="0"/>
              <a:t>월 방학시작 </a:t>
            </a:r>
            <a:r>
              <a:rPr lang="en-US" altLang="ko-KR" dirty="0"/>
              <a:t>: </a:t>
            </a:r>
            <a:r>
              <a:rPr lang="ko-KR" altLang="en-US" dirty="0"/>
              <a:t>이후로는 </a:t>
            </a:r>
            <a:r>
              <a:rPr lang="en-US" altLang="ko-KR" dirty="0"/>
              <a:t>IR </a:t>
            </a:r>
            <a:r>
              <a:rPr lang="ko-KR" altLang="en-US" dirty="0"/>
              <a:t>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초</a:t>
            </a:r>
            <a:r>
              <a:rPr lang="en-US" altLang="ko-KR" dirty="0"/>
              <a:t>: </a:t>
            </a:r>
            <a:r>
              <a:rPr lang="ko-KR" altLang="en-US" dirty="0"/>
              <a:t>중간보고서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초</a:t>
            </a:r>
            <a:r>
              <a:rPr lang="en-US" altLang="ko-KR" dirty="0"/>
              <a:t>: </a:t>
            </a:r>
            <a:r>
              <a:rPr lang="ko-KR" altLang="en-US" dirty="0"/>
              <a:t>최종보고서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17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7C0B7-AD74-44C9-A94C-3E5A59B55C86}"/>
              </a:ext>
            </a:extLst>
          </p:cNvPr>
          <p:cNvSpPr txBox="1"/>
          <p:nvPr/>
        </p:nvSpPr>
        <p:spPr>
          <a:xfrm>
            <a:off x="1333500" y="1171575"/>
            <a:ext cx="6143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Bug report :</a:t>
            </a:r>
            <a:r>
              <a:rPr lang="ko-KR" altLang="en-US" dirty="0"/>
              <a:t> 라벨이 여러 개인 것도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/issues/12366</a:t>
            </a:r>
            <a:r>
              <a:rPr lang="ko-KR" altLang="en-US" dirty="0"/>
              <a:t> 인데 </a:t>
            </a:r>
            <a:r>
              <a:rPr lang="en-US" altLang="ko-KR" dirty="0"/>
              <a:t>pulls/12366</a:t>
            </a:r>
            <a:r>
              <a:rPr lang="ko-KR" altLang="en-US" dirty="0"/>
              <a:t>으로 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RPC/REST/ZMQ  </a:t>
            </a:r>
            <a:r>
              <a:rPr lang="ko-KR" altLang="en-US" err="1"/>
              <a:t>이게무슨</a:t>
            </a:r>
            <a:r>
              <a:rPr lang="ko-KR" altLang="en-US"/>
              <a:t> 라벨이지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3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EA1CE8-9BCC-4956-8D77-41FC00DE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04950"/>
            <a:ext cx="866775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0044C-B492-4F0C-A95F-E12093F0E4F3}"/>
              </a:ext>
            </a:extLst>
          </p:cNvPr>
          <p:cNvSpPr txBox="1"/>
          <p:nvPr/>
        </p:nvSpPr>
        <p:spPr>
          <a:xfrm>
            <a:off x="1847850" y="523875"/>
            <a:ext cx="631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X-</a:t>
            </a:r>
            <a:r>
              <a:rPr lang="en-US" altLang="ko-KR" dirty="0" err="1"/>
              <a:t>RateLimit</a:t>
            </a:r>
            <a:r>
              <a:rPr lang="ko-KR" altLang="en-US" dirty="0"/>
              <a:t> 초과</a:t>
            </a:r>
            <a:endParaRPr lang="en-US" altLang="ko-KR" dirty="0"/>
          </a:p>
          <a:p>
            <a:r>
              <a:rPr lang="en-US" altLang="ko-KR" dirty="0"/>
              <a:t>Reset: 28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 </a:t>
            </a:r>
            <a:r>
              <a:rPr lang="en-US" altLang="ko-KR" dirty="0"/>
              <a:t>12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7122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243D89-32EA-43AE-B80D-ACCB8DDF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2" y="758842"/>
            <a:ext cx="6000750" cy="198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1538FA-FD1B-480A-AB5F-EF153D93F3B5}"/>
              </a:ext>
            </a:extLst>
          </p:cNvPr>
          <p:cNvSpPr txBox="1"/>
          <p:nvPr/>
        </p:nvSpPr>
        <p:spPr>
          <a:xfrm>
            <a:off x="377072" y="311085"/>
            <a:ext cx="614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A8E7B-165E-40A0-B96F-96B60D27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3" y="2818467"/>
            <a:ext cx="5966186" cy="20333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BDF087-F7D4-4D59-9B8D-C37A448D17EB}"/>
              </a:ext>
            </a:extLst>
          </p:cNvPr>
          <p:cNvSpPr/>
          <p:nvPr/>
        </p:nvSpPr>
        <p:spPr>
          <a:xfrm>
            <a:off x="6799868" y="311085"/>
            <a:ext cx="4908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 err="1"/>
              <a:t>num</a:t>
            </a:r>
            <a:r>
              <a:rPr lang="ko-KR" altLang="en-US" dirty="0"/>
              <a:t>=1</a:t>
            </a:r>
          </a:p>
          <a:p>
            <a:r>
              <a:rPr lang="ko-KR" altLang="en-US" dirty="0" err="1"/>
              <a:t>title</a:t>
            </a:r>
            <a:r>
              <a:rPr lang="ko-KR" altLang="en-US" dirty="0"/>
              <a:t>='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'</a:t>
            </a:r>
          </a:p>
          <a:p>
            <a:r>
              <a:rPr lang="ko-KR" altLang="en-US" dirty="0" err="1"/>
              <a:t>body</a:t>
            </a:r>
            <a:r>
              <a:rPr lang="ko-KR" altLang="en-US" dirty="0"/>
              <a:t>='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body</a:t>
            </a:r>
            <a:r>
              <a:rPr lang="ko-KR" altLang="en-US" dirty="0"/>
              <a:t>'</a:t>
            </a:r>
          </a:p>
          <a:p>
            <a:endParaRPr lang="ko-KR" altLang="en-US" dirty="0"/>
          </a:p>
          <a:p>
            <a:r>
              <a:rPr lang="ko-KR" altLang="en-US" dirty="0" err="1"/>
              <a:t>sql</a:t>
            </a:r>
            <a:r>
              <a:rPr lang="ko-KR" altLang="en-US" dirty="0"/>
              <a:t>="""</a:t>
            </a:r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bugreport</a:t>
            </a:r>
            <a:r>
              <a:rPr lang="ko-KR" altLang="en-US" dirty="0"/>
              <a:t>(</a:t>
            </a:r>
            <a:r>
              <a:rPr lang="ko-KR" altLang="en-US" dirty="0" err="1"/>
              <a:t>bugno,title,body</a:t>
            </a:r>
            <a:r>
              <a:rPr lang="ko-KR" altLang="en-US" dirty="0"/>
              <a:t>) </a:t>
            </a:r>
            <a:r>
              <a:rPr lang="ko-KR" altLang="en-US" dirty="0" err="1"/>
              <a:t>values</a:t>
            </a:r>
            <a:r>
              <a:rPr lang="ko-KR" altLang="en-US" dirty="0"/>
              <a:t> (%</a:t>
            </a:r>
            <a:r>
              <a:rPr lang="ko-KR" altLang="en-US" dirty="0" err="1"/>
              <a:t>s</a:t>
            </a:r>
            <a:r>
              <a:rPr lang="ko-KR" altLang="en-US" dirty="0"/>
              <a:t>, %</a:t>
            </a:r>
            <a:r>
              <a:rPr lang="ko-KR" altLang="en-US" dirty="0" err="1"/>
              <a:t>s</a:t>
            </a:r>
            <a:r>
              <a:rPr lang="ko-KR" altLang="en-US" dirty="0"/>
              <a:t>, %</a:t>
            </a:r>
            <a:r>
              <a:rPr lang="ko-KR" altLang="en-US" dirty="0" err="1"/>
              <a:t>s</a:t>
            </a:r>
            <a:r>
              <a:rPr lang="ko-KR" altLang="en-US" dirty="0"/>
              <a:t>)"""</a:t>
            </a:r>
          </a:p>
          <a:p>
            <a:r>
              <a:rPr lang="ko-KR" altLang="en-US" dirty="0" err="1"/>
              <a:t>curs.execute</a:t>
            </a:r>
            <a:r>
              <a:rPr lang="ko-KR" altLang="en-US" dirty="0"/>
              <a:t>(</a:t>
            </a:r>
            <a:r>
              <a:rPr lang="ko-KR" altLang="en-US" dirty="0" err="1"/>
              <a:t>sql</a:t>
            </a:r>
            <a:r>
              <a:rPr lang="ko-KR" altLang="en-US" dirty="0"/>
              <a:t>,(</a:t>
            </a:r>
            <a:r>
              <a:rPr lang="ko-KR" altLang="en-US" dirty="0" err="1"/>
              <a:t>num,title,body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conn.commit</a:t>
            </a:r>
            <a:r>
              <a:rPr lang="ko-KR" altLang="en-US" dirty="0"/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DF8B2C-CCC4-4035-B040-A0AC7E8CED08}"/>
              </a:ext>
            </a:extLst>
          </p:cNvPr>
          <p:cNvSpPr/>
          <p:nvPr/>
        </p:nvSpPr>
        <p:spPr>
          <a:xfrm>
            <a:off x="703868" y="54436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삭제</a:t>
            </a:r>
            <a:endParaRPr lang="en-US" altLang="ko-KR" dirty="0"/>
          </a:p>
          <a:p>
            <a:r>
              <a:rPr lang="ko-KR" altLang="en-US" dirty="0" err="1"/>
              <a:t>sql</a:t>
            </a:r>
            <a:r>
              <a:rPr lang="ko-KR" altLang="en-US" dirty="0"/>
              <a:t> = "</a:t>
            </a:r>
            <a:r>
              <a:rPr lang="ko-KR" altLang="en-US" dirty="0" err="1"/>
              <a:t>delete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bugreport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bugno</a:t>
            </a:r>
            <a:r>
              <a:rPr lang="ko-KR" altLang="en-US" dirty="0"/>
              <a:t>=%</a:t>
            </a:r>
            <a:r>
              <a:rPr lang="ko-KR" altLang="en-US" dirty="0" err="1"/>
              <a:t>s</a:t>
            </a:r>
            <a:r>
              <a:rPr lang="ko-KR" altLang="en-US" dirty="0"/>
              <a:t>"</a:t>
            </a:r>
          </a:p>
          <a:p>
            <a:r>
              <a:rPr lang="ko-KR" altLang="en-US" dirty="0" err="1"/>
              <a:t>curs.execute</a:t>
            </a:r>
            <a:r>
              <a:rPr lang="ko-KR" altLang="en-US" dirty="0"/>
              <a:t>(</a:t>
            </a:r>
            <a:r>
              <a:rPr lang="ko-KR" altLang="en-US" dirty="0" err="1"/>
              <a:t>sql</a:t>
            </a:r>
            <a:r>
              <a:rPr lang="ko-KR" altLang="en-US" dirty="0"/>
              <a:t>, 1)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ECB20E-72A8-4F0A-9A71-7F4C6A87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12" y="6023993"/>
            <a:ext cx="566054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586069"/>
                </a:solidFill>
                <a:effectLst/>
                <a:latin typeface="Arial Unicode MS"/>
                <a:ea typeface="SFMono-Regular"/>
              </a:rPr>
              <a:t>Github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586069"/>
                </a:solidFill>
                <a:effectLst/>
                <a:latin typeface="Arial Unicode MS"/>
                <a:ea typeface="SFMono-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86069"/>
                </a:solidFill>
                <a:effectLst/>
                <a:latin typeface="Arial Unicode MS"/>
                <a:ea typeface="SFMono-Regular"/>
              </a:rPr>
              <a:t>2887f3129b636d5b8e841d91b0da47d1907bdc6a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86069"/>
                </a:solidFill>
                <a:effectLst/>
                <a:ea typeface="-apple-system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140223-99C7-43D4-B6D3-B2D2E6322EFB}"/>
              </a:ext>
            </a:extLst>
          </p:cNvPr>
          <p:cNvSpPr/>
          <p:nvPr/>
        </p:nvSpPr>
        <p:spPr>
          <a:xfrm>
            <a:off x="6625858" y="4963088"/>
            <a:ext cx="476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586069"/>
                </a:solidFill>
                <a:latin typeface="SFMono-Regular"/>
              </a:rPr>
              <a:t>9d9d3550f3e2f04e41931680d671d6ab63ec3922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34D3FB-6652-4F9E-BA1C-720D9586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312" y="3684593"/>
            <a:ext cx="4592604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agnes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-Kim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586069"/>
                </a:solidFill>
                <a:latin typeface="SFMono-Regular"/>
              </a:rPr>
              <a:t>9d9d3550f3e2f04e41931680d671d6ab63ec3922</a:t>
            </a:r>
            <a:endParaRPr lang="ko-KR" altLang="en-US" sz="12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1200" dirty="0"/>
              <a:t>https://api.github.com/repos/bitcoin/bitcoin/</a:t>
            </a:r>
            <a:r>
              <a:rPr lang="en-US" altLang="ko-KR" sz="1200" dirty="0" err="1"/>
              <a:t>commits?page</a:t>
            </a:r>
            <a:r>
              <a:rPr lang="en-US" altLang="ko-KR" sz="1200" dirty="0"/>
              <a:t>=5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4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C23234-F23E-434C-8653-E3B8829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09" y="1215713"/>
            <a:ext cx="105632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7D205-C653-49B9-87D7-1E7E40A520A7}"/>
              </a:ext>
            </a:extLst>
          </p:cNvPr>
          <p:cNvSpPr txBox="1"/>
          <p:nvPr/>
        </p:nvSpPr>
        <p:spPr>
          <a:xfrm>
            <a:off x="678730" y="64102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무슨 오류인가</a:t>
            </a:r>
            <a:r>
              <a:rPr lang="en-US" altLang="ko-KR" dirty="0"/>
              <a:t>. DB </a:t>
            </a:r>
            <a:r>
              <a:rPr lang="ko-KR" altLang="en-US" dirty="0"/>
              <a:t>삽입은 다 된 거 같은데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9D434-83B8-49E8-8605-F73D1DEB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9" y="3827951"/>
            <a:ext cx="5438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FF84DB-6BA6-4394-A407-EDA0EE81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4" y="867020"/>
            <a:ext cx="5714166" cy="2440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C947F-DC21-48A5-9966-4C96F91E3F48}"/>
              </a:ext>
            </a:extLst>
          </p:cNvPr>
          <p:cNvSpPr txBox="1"/>
          <p:nvPr/>
        </p:nvSpPr>
        <p:spPr>
          <a:xfrm>
            <a:off x="381834" y="282804"/>
            <a:ext cx="57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request</a:t>
            </a:r>
            <a:r>
              <a:rPr lang="ko-KR" altLang="en-US" dirty="0"/>
              <a:t>가 </a:t>
            </a:r>
            <a:r>
              <a:rPr lang="ko-KR" altLang="en-US" dirty="0" err="1"/>
              <a:t>아닌거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40712-7FF9-4F60-8F3A-DEA84D5F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02" y="3307969"/>
            <a:ext cx="6797790" cy="3230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B40D9-17B0-4E3D-B993-349333D16D10}"/>
              </a:ext>
            </a:extLst>
          </p:cNvPr>
          <p:cNvSpPr txBox="1"/>
          <p:nvPr/>
        </p:nvSpPr>
        <p:spPr>
          <a:xfrm>
            <a:off x="7008877" y="2620651"/>
            <a:ext cx="57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Pull request</a:t>
            </a:r>
            <a:r>
              <a:rPr lang="ko-KR" altLang="en-US" dirty="0" err="1"/>
              <a:t>인거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E8235-B8AD-443A-8DF0-5CA68C8509C1}"/>
              </a:ext>
            </a:extLst>
          </p:cNvPr>
          <p:cNvSpPr txBox="1"/>
          <p:nvPr/>
        </p:nvSpPr>
        <p:spPr>
          <a:xfrm>
            <a:off x="617504" y="4368973"/>
            <a:ext cx="57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Html_url</a:t>
            </a:r>
            <a:r>
              <a:rPr lang="ko-KR" altLang="en-US" dirty="0"/>
              <a:t> 주소가 다르다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584CF-2216-426D-A54E-617E1FA74068}"/>
              </a:ext>
            </a:extLst>
          </p:cNvPr>
          <p:cNvSpPr txBox="1"/>
          <p:nvPr/>
        </p:nvSpPr>
        <p:spPr>
          <a:xfrm>
            <a:off x="9200561" y="1263192"/>
            <a:ext cx="26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Issues-&gt;</a:t>
            </a:r>
            <a:r>
              <a:rPr lang="en-US" altLang="ko-KR" dirty="0" err="1"/>
              <a:t>eventsurl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8CC48-CBD6-4AF2-926D-B7A941802F47}"/>
              </a:ext>
            </a:extLst>
          </p:cNvPr>
          <p:cNvSpPr txBox="1"/>
          <p:nvPr/>
        </p:nvSpPr>
        <p:spPr>
          <a:xfrm>
            <a:off x="603315" y="8663"/>
            <a:ext cx="1002069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"id": 1355132910,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"https://api.github.com/repos/bitcoin/bitcoin/issues/events/1355132910",</a:t>
            </a:r>
          </a:p>
          <a:p>
            <a:r>
              <a:rPr lang="en-US" altLang="ko-KR" sz="1200" dirty="0"/>
              <a:t>    "actor": {</a:t>
            </a:r>
          </a:p>
          <a:p>
            <a:r>
              <a:rPr lang="en-US" altLang="ko-KR" sz="1200" dirty="0"/>
              <a:t>      "login": "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"id": 863730,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avatar_url</a:t>
            </a:r>
            <a:r>
              <a:rPr lang="en-US" altLang="ko-KR" sz="1200" dirty="0"/>
              <a:t>": "https://avatars2.githubusercontent.com/u/863730?v=4",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gravatar_id</a:t>
            </a:r>
            <a:r>
              <a:rPr lang="en-US" altLang="ko-KR" sz="1200" dirty="0"/>
              <a:t>": "",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html_url</a:t>
            </a:r>
            <a:r>
              <a:rPr lang="en-US" altLang="ko-KR" sz="1200" dirty="0"/>
              <a:t>": "https://github.com/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followers_url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/followers",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following_url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/following{/</a:t>
            </a:r>
            <a:r>
              <a:rPr lang="en-US" altLang="ko-KR" sz="1200" dirty="0" err="1"/>
              <a:t>other_user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gists_url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</a:t>
            </a:r>
            <a:r>
              <a:rPr lang="en-US" altLang="ko-KR" sz="1200" dirty="0" err="1"/>
              <a:t>gists</a:t>
            </a:r>
            <a:r>
              <a:rPr lang="en-US" altLang="ko-KR" sz="1200" dirty="0"/>
              <a:t>{/</a:t>
            </a:r>
            <a:r>
              <a:rPr lang="en-US" altLang="ko-KR" sz="1200" dirty="0" err="1"/>
              <a:t>gist_id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starred_url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/starred{/owner}{/repo}",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subscriptions_url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/subscriptions",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organizations_url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/orgs",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repos_url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/repos",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/events{/privacy}",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received_events_url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fanquake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received_events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"type": "User",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site_admin</a:t>
            </a:r>
            <a:r>
              <a:rPr lang="en-US" altLang="ko-KR" sz="1200" dirty="0"/>
              <a:t>": false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"event": "labeled",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commit_id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commit_url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"2017-11-23T02:28:11Z",</a:t>
            </a:r>
          </a:p>
          <a:p>
            <a:r>
              <a:rPr lang="en-US" altLang="ko-KR" sz="1200" dirty="0"/>
              <a:t>    "label": {</a:t>
            </a:r>
          </a:p>
          <a:p>
            <a:r>
              <a:rPr lang="en-US" altLang="ko-KR" sz="1200" dirty="0"/>
              <a:t>      "name": "Bug",</a:t>
            </a:r>
          </a:p>
          <a:p>
            <a:r>
              <a:rPr lang="en-US" altLang="ko-KR" sz="1200" dirty="0"/>
              <a:t>      "color": "FBBAAB"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"id": 1363276962,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"https://api.github.com/repos/bitcoin/bitcoin/issues/events/1363276962",</a:t>
            </a:r>
          </a:p>
          <a:p>
            <a:r>
              <a:rPr lang="en-US" altLang="ko-KR" sz="1200" dirty="0"/>
              <a:t>    "actor": {</a:t>
            </a:r>
          </a:p>
          <a:p>
            <a:r>
              <a:rPr lang="en-US" altLang="ko-KR" sz="1200" dirty="0"/>
              <a:t>      "login": "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"id": 126646,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avatar_url</a:t>
            </a:r>
            <a:r>
              <a:rPr lang="en-US" altLang="ko-KR" sz="1200" dirty="0"/>
              <a:t>": "https://avatars0.githubusercontent.com/u/126646?v=4",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gravatar_id</a:t>
            </a:r>
            <a:r>
              <a:rPr lang="en-US" altLang="ko-KR" sz="1200" dirty="0"/>
              <a:t>": "",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html_url</a:t>
            </a:r>
            <a:r>
              <a:rPr lang="en-US" altLang="ko-KR" sz="1200" dirty="0"/>
              <a:t>": "https://github.com/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followers_url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/followers",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following_url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/following{/</a:t>
            </a:r>
            <a:r>
              <a:rPr lang="en-US" altLang="ko-KR" sz="1200" dirty="0" err="1"/>
              <a:t>other_user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gists_url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</a:t>
            </a:r>
            <a:r>
              <a:rPr lang="en-US" altLang="ko-KR" sz="1200" dirty="0" err="1"/>
              <a:t>gists</a:t>
            </a:r>
            <a:r>
              <a:rPr lang="en-US" altLang="ko-KR" sz="1200" dirty="0"/>
              <a:t>{/</a:t>
            </a:r>
            <a:r>
              <a:rPr lang="en-US" altLang="ko-KR" sz="1200" dirty="0" err="1"/>
              <a:t>gist_id</a:t>
            </a:r>
            <a:r>
              <a:rPr lang="en-US" altLang="ko-KR" sz="1200" dirty="0"/>
              <a:t>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starred_url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/starred{/owner}{/repo}",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subscriptions_url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/subscriptions",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organizations_url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/orgs",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repos_url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/repos",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/events{/privacy}",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received_events_url</a:t>
            </a:r>
            <a:r>
              <a:rPr lang="en-US" altLang="ko-KR" sz="1200" dirty="0"/>
              <a:t>": "https://api.github.com/users/</a:t>
            </a:r>
            <a:r>
              <a:rPr lang="en-US" altLang="ko-KR" sz="1200" dirty="0" err="1"/>
              <a:t>laanwj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received_events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"type": "User",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site_admin</a:t>
            </a:r>
            <a:r>
              <a:rPr lang="en-US" altLang="ko-KR" sz="1200" dirty="0"/>
              <a:t>": false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"event": "closed",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commit_id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commit_url</a:t>
            </a:r>
            <a:r>
              <a:rPr lang="en-US" altLang="ko-KR" sz="1200" dirty="0"/>
              <a:t>": null,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"2017-11-29T11:00:05Z"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957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0EF08-8100-4FE5-9894-AFB32D4F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5" y="143022"/>
            <a:ext cx="6041354" cy="311032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AB898E10-230F-468D-8C9C-43B8E8778044}"/>
              </a:ext>
            </a:extLst>
          </p:cNvPr>
          <p:cNvSpPr/>
          <p:nvPr/>
        </p:nvSpPr>
        <p:spPr>
          <a:xfrm>
            <a:off x="216815" y="933254"/>
            <a:ext cx="980387" cy="565608"/>
          </a:xfrm>
          <a:prstGeom prst="frame">
            <a:avLst>
              <a:gd name="adj1" fmla="val 58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5DBA65-7003-440A-8212-2A9CC7E7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03" y="143022"/>
            <a:ext cx="6092297" cy="52554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AA0B2E-E477-4FD1-9E1F-3522E8C33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0180"/>
            <a:ext cx="5940928" cy="4723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00DBD-B5C0-482B-B2C6-CFBABB16D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028" y="3651778"/>
            <a:ext cx="6991350" cy="245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1C73B-B4C8-46F5-AEB4-335A71370653}"/>
              </a:ext>
            </a:extLst>
          </p:cNvPr>
          <p:cNvSpPr txBox="1"/>
          <p:nvPr/>
        </p:nvSpPr>
        <p:spPr>
          <a:xfrm>
            <a:off x="7428322" y="5203596"/>
            <a:ext cx="37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Pulls/12366</a:t>
            </a:r>
            <a:r>
              <a:rPr lang="ko-KR" altLang="en-US" dirty="0"/>
              <a:t> </a:t>
            </a:r>
            <a:r>
              <a:rPr lang="en-US" altLang="ko-KR" dirty="0"/>
              <a:t>Head </a:t>
            </a:r>
            <a:r>
              <a:rPr lang="ko-KR" altLang="en-US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402547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1257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-apple-system</vt:lpstr>
      <vt:lpstr>Arial Unicode MS</vt:lpstr>
      <vt:lpstr>SFMono-Regular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52</cp:revision>
  <dcterms:created xsi:type="dcterms:W3CDTF">2018-03-27T04:38:14Z</dcterms:created>
  <dcterms:modified xsi:type="dcterms:W3CDTF">2018-04-03T01:45:10Z</dcterms:modified>
</cp:coreProperties>
</file>