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350F-4A9E-4109-8A3E-76F3A8D1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896F1A-9A5A-416F-8DBC-5A5D11235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D18ED-2C6B-4F1F-9C43-FBE1ABFE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F81F7-E604-42F4-950E-48788539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0E451-2FB9-45CD-BD8A-89812811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4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2D3A-3964-48D4-A928-1DCABBA5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3F9D42-9595-4EE0-97E2-91B58E54A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55D58-EB56-4A96-9887-89B559F9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77F9F-9981-4A34-BC56-3281EDCC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DBB15-B15B-4568-89C8-368A1E82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5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157F8F-AAD1-46AA-BDBE-581F53010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21AA0-5DD9-43AD-AF00-8EE48195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F6F75-206C-4FB4-9314-FA0F61F6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9164B-9B91-464F-BADA-65861B2F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7B633-0690-4CFC-880C-56654B07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2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FC15-E3DE-4D29-983E-5B17ABB4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C8F65-3F21-49A4-AEFE-A9A97594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93B1A-8A3D-465C-AD08-0D707482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4D2BA-27D5-49A9-A561-105CCBE0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1E62C-52EF-459A-B142-861C508A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8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0356E-BBA5-4742-A2B6-193BB7DE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5EC0-7720-4BFC-A5AB-B0C323F3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14547-590D-4FEB-8E45-B3EE7679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7EBBD-6491-4418-8C1B-45410FDF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488F6-435C-41F0-B071-850CE590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3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00D49-0704-464F-A39E-A093B0FE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B6D3C-53DD-4AC5-AB39-782FBB0BD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C4349-4303-4A87-8769-E70E4C555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0CCDB-94C3-4C42-9DED-0BA92E09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A8C6C-0DBB-4B07-AECE-DCAEEBAB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5FE6-D5D7-4625-AA9F-F85310C9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0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0F063-F6D2-402F-8F53-381903F0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1B1EE-B4F4-4886-A6B1-EBA93F0E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F812B-E9A8-4F65-8D41-C126675F5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B32A82-DA35-433A-8BAF-BA71C7967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580C07-1AEA-46D1-9F31-F97E1344E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52199-4F47-4422-9735-F30C2B49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9EB309-2E29-42D1-A805-E2921C35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925ECC-8436-47FA-A592-65EF95A3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5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73FA4-2ED9-4AAA-A2B3-943F0357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9BF54-4F21-4934-9681-41C16E29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0DC4CD-33C5-4F32-ADC4-04611C32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4D572-228F-44E0-85D4-ECC9A300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7E5CE-8F34-4673-A028-AF30D646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BA8E26-3F67-478A-8317-FC761398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55C6A7-C523-4AEC-AAE7-91D821BF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1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DF6A0-DD46-48A2-8413-16343480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43B7F-4D2D-40F3-99DD-031746A06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B416CC-FEFA-47A9-B25B-9419F27F9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6A0B2-2EC4-4A3D-B7C0-BF09CD0C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770A3-8861-4BD6-92C4-553C275F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1825F8-5DDA-4846-9A46-C801FF9B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0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552D6-3CEC-46F1-A58C-2FF357AA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B7FD3F-8EE0-425B-B961-E5E287C4C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801D46-081F-4E49-B9AF-39526DDA3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C4617-769C-4EE5-BA72-4F178663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511B-C876-485C-BF04-20267C1D108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D87D6-8F0C-4A07-BC08-4F423B91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F7E1C-47AD-4B95-935B-DBC044F7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2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34C6EC-8D9B-4CBA-8087-7E6FC53F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78DBD6-87AF-466A-83FF-683399B56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1CBBE-E893-4EC1-94FA-851F8E436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D511B-C876-485C-BF04-20267C1D1083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48DE0-53E6-4287-8B60-E54E3E57E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0D93A-EF28-4E4A-AB25-8978B7F2E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BD3E-BEEE-4E47-B6E7-FB258AFB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2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bitcoin/bitcoin/issues?state=closed&amp;labels=bug&amp;page=10" TargetMode="External"/><Relationship Id="rId2" Type="http://schemas.openxmlformats.org/officeDocument/2006/relationships/hyperlink" Target="https://api.github.com/repos/bitcoin/bitcoin/commits?page=55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pi.github.com/repos/bitcoin/bitcoin/issues/12366/commen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38B5-47B7-4541-B68E-D1F2107622E9}"/>
              </a:ext>
            </a:extLst>
          </p:cNvPr>
          <p:cNvSpPr txBox="1"/>
          <p:nvPr/>
        </p:nvSpPr>
        <p:spPr>
          <a:xfrm>
            <a:off x="747712" y="1057275"/>
            <a:ext cx="10696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~3.31 </a:t>
            </a:r>
            <a:r>
              <a:rPr lang="ko-KR" altLang="en-US" dirty="0"/>
              <a:t>데이터 수집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issue, pull request, commit python</a:t>
            </a:r>
            <a:r>
              <a:rPr lang="ko-KR" altLang="en-US" dirty="0"/>
              <a:t>으로 </a:t>
            </a:r>
            <a:r>
              <a:rPr lang="en-US" altLang="ko-KR" dirty="0" err="1"/>
              <a:t>urllib.request</a:t>
            </a:r>
            <a:r>
              <a:rPr lang="en-US" altLang="ko-KR" dirty="0"/>
              <a:t> </a:t>
            </a:r>
            <a:r>
              <a:rPr lang="ko-KR" altLang="en-US" dirty="0"/>
              <a:t>사용해서</a:t>
            </a:r>
            <a:endParaRPr lang="en-US" altLang="ko-KR" dirty="0"/>
          </a:p>
          <a:p>
            <a:r>
              <a:rPr lang="en-US" altLang="ko-KR" dirty="0"/>
              <a:t>Commit </a:t>
            </a:r>
            <a:r>
              <a:rPr lang="ko-KR" altLang="en-US" dirty="0"/>
              <a:t>주소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https://api.github.com/repos/bitcoin/bitcoin/commits?page=550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버그리포트 주소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https://api.github.com/repos/bitcoin/bitcoin/issues?state=closed&amp;labels=bug&amp;page=10</a:t>
            </a:r>
            <a:endParaRPr lang="en-US" altLang="ko-KR" dirty="0"/>
          </a:p>
          <a:p>
            <a:r>
              <a:rPr lang="en-US" altLang="ko-KR" dirty="0"/>
              <a:t>Pull request </a:t>
            </a:r>
            <a:r>
              <a:rPr lang="ko-KR" altLang="en-US" dirty="0"/>
              <a:t>주소</a:t>
            </a:r>
            <a:r>
              <a:rPr lang="en-US" altLang="ko-KR" dirty="0"/>
              <a:t>: https://api.github.com/repos/bitcoin/bitcoin/pulls?</a:t>
            </a:r>
            <a:r>
              <a:rPr lang="en-US" altLang="ko-KR" dirty="0">
                <a:hlinkClick r:id="rId3"/>
              </a:rPr>
              <a:t> state=</a:t>
            </a:r>
            <a:r>
              <a:rPr lang="en-US" altLang="ko-KR" dirty="0" err="1">
                <a:hlinkClick r:id="rId3"/>
              </a:rPr>
              <a:t>closed&amp;labels</a:t>
            </a:r>
            <a:r>
              <a:rPr lang="en-US" altLang="ko-KR" dirty="0">
                <a:hlinkClick r:id="rId3"/>
              </a:rPr>
              <a:t>=bug</a:t>
            </a:r>
            <a:endParaRPr lang="en-US" altLang="ko-KR" dirty="0"/>
          </a:p>
          <a:p>
            <a:r>
              <a:rPr lang="en-US" altLang="ko-KR" dirty="0"/>
              <a:t>Comment url:  </a:t>
            </a:r>
            <a:r>
              <a:rPr lang="en-US" altLang="ko-KR" dirty="0">
                <a:hlinkClick r:id="rId4"/>
              </a:rPr>
              <a:t>https://api.github.com/repos/bitcoin/bitcoin/issues/12366/comments</a:t>
            </a:r>
            <a:endParaRPr lang="en-US" altLang="ko-KR" dirty="0"/>
          </a:p>
          <a:p>
            <a:r>
              <a:rPr lang="ko-KR" altLang="en-US" dirty="0"/>
              <a:t>각각 버그 리포트 마다 </a:t>
            </a:r>
            <a:r>
              <a:rPr lang="en-US" altLang="ko-KR" dirty="0"/>
              <a:t>comment </a:t>
            </a:r>
            <a:r>
              <a:rPr lang="ko-KR" altLang="en-US" dirty="0" err="1"/>
              <a:t>부르는거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안에서 필요한 데이터만</a:t>
            </a:r>
            <a:r>
              <a:rPr lang="en-US" altLang="ko-KR" dirty="0"/>
              <a:t> </a:t>
            </a:r>
            <a:r>
              <a:rPr lang="ko-KR" altLang="en-US" dirty="0"/>
              <a:t>분류해서 가져오기</a:t>
            </a:r>
            <a:endParaRPr lang="en-US" altLang="ko-KR" dirty="0"/>
          </a:p>
          <a:p>
            <a:r>
              <a:rPr lang="ko-KR" altLang="en-US" dirty="0"/>
              <a:t>버그 리포트 번호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title, comment, commit</a:t>
            </a:r>
            <a:r>
              <a:rPr lang="ko-KR" altLang="en-US" dirty="0"/>
              <a:t>이랑 </a:t>
            </a:r>
            <a:r>
              <a:rPr lang="en-US" altLang="ko-KR" dirty="0"/>
              <a:t>pull request</a:t>
            </a:r>
          </a:p>
          <a:p>
            <a:r>
              <a:rPr lang="en-US" altLang="ko-KR" dirty="0"/>
              <a:t>Referenced</a:t>
            </a:r>
            <a:r>
              <a:rPr lang="ko-KR" altLang="en-US" dirty="0" err="1"/>
              <a:t>된거는</a:t>
            </a:r>
            <a:r>
              <a:rPr lang="ko-KR" altLang="en-US" dirty="0"/>
              <a:t> 거기서 가져온다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Json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 사용해서 </a:t>
            </a:r>
            <a:r>
              <a:rPr lang="ko-KR" altLang="en-US" dirty="0" err="1"/>
              <a:t>가져올거</a:t>
            </a:r>
            <a:r>
              <a:rPr lang="en-US" altLang="ko-KR" dirty="0"/>
              <a:t>: </a:t>
            </a:r>
          </a:p>
          <a:p>
            <a:pPr marL="400050" indent="-400050">
              <a:buAutoNum type="romanLcParenR"/>
            </a:pPr>
            <a:r>
              <a:rPr lang="ko-KR" altLang="en-US" dirty="0"/>
              <a:t>버그 리포트 </a:t>
            </a:r>
            <a:r>
              <a:rPr lang="en-US" altLang="ko-KR" dirty="0" err="1"/>
              <a:t>url</a:t>
            </a:r>
            <a:r>
              <a:rPr lang="ko-KR" altLang="en-US" dirty="0"/>
              <a:t>에 접근해서 </a:t>
            </a:r>
            <a:r>
              <a:rPr lang="ko-KR" altLang="en-US" dirty="0" err="1"/>
              <a:t>가져오는거</a:t>
            </a:r>
            <a:r>
              <a:rPr lang="en-US" altLang="ko-KR" dirty="0"/>
              <a:t>-id, </a:t>
            </a:r>
            <a:r>
              <a:rPr lang="ko-KR" altLang="en-US" dirty="0"/>
              <a:t>내용</a:t>
            </a:r>
            <a:r>
              <a:rPr lang="en-US" altLang="ko-KR" dirty="0"/>
              <a:t>, title</a:t>
            </a:r>
          </a:p>
          <a:p>
            <a:pPr marL="400050" indent="-400050">
              <a:buAutoNum type="romanLcParenR"/>
            </a:pPr>
            <a:r>
              <a:rPr lang="en-US" altLang="ko-KR" dirty="0"/>
              <a:t>Comment </a:t>
            </a:r>
            <a:r>
              <a:rPr lang="en-US" altLang="ko-KR" dirty="0" err="1"/>
              <a:t>url</a:t>
            </a:r>
            <a:r>
              <a:rPr lang="ko-KR" altLang="en-US" dirty="0"/>
              <a:t>에 접근해서 </a:t>
            </a:r>
            <a:r>
              <a:rPr lang="ko-KR" altLang="en-US" dirty="0" err="1"/>
              <a:t>가져오는거</a:t>
            </a:r>
            <a:r>
              <a:rPr lang="en-US" altLang="ko-KR" dirty="0"/>
              <a:t>: comment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endParaRPr lang="en-US" altLang="ko-KR" dirty="0"/>
          </a:p>
          <a:p>
            <a:pPr marL="400050" indent="-400050">
              <a:buAutoNum type="romanLcParenR"/>
            </a:pPr>
            <a:r>
              <a:rPr lang="en-US" altLang="ko-KR" dirty="0"/>
              <a:t>Commit </a:t>
            </a:r>
            <a:r>
              <a:rPr lang="ko-KR" altLang="en-US" dirty="0"/>
              <a:t>데이터 가져오기</a:t>
            </a:r>
            <a:r>
              <a:rPr lang="en-US" altLang="ko-KR" dirty="0"/>
              <a:t>(</a:t>
            </a:r>
            <a:r>
              <a:rPr lang="ko-KR" altLang="en-US" dirty="0"/>
              <a:t>버그 리포트 처럼</a:t>
            </a:r>
            <a:r>
              <a:rPr lang="en-US" altLang="ko-KR" dirty="0"/>
              <a:t>)-&gt;</a:t>
            </a:r>
            <a:r>
              <a:rPr lang="ko-KR" altLang="en-US" dirty="0"/>
              <a:t> 버그 리포트들 </a:t>
            </a:r>
            <a:r>
              <a:rPr lang="ko-KR" altLang="en-US" dirty="0" err="1"/>
              <a:t>숫자랑</a:t>
            </a:r>
            <a:r>
              <a:rPr lang="ko-KR" altLang="en-US" dirty="0"/>
              <a:t> 일치하는 거만 남겨놓기</a:t>
            </a:r>
            <a:endParaRPr lang="en-US" altLang="ko-KR" dirty="0"/>
          </a:p>
          <a:p>
            <a:pPr marL="400050" indent="-400050">
              <a:buAutoNum type="romanLcParenR" startAt="4"/>
            </a:pP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endParaRPr lang="en-US" altLang="ko-KR" dirty="0"/>
          </a:p>
          <a:p>
            <a:r>
              <a:rPr lang="en-US" altLang="ko-KR" dirty="0"/>
              <a:t> 2) </a:t>
            </a:r>
            <a:r>
              <a:rPr lang="ko-KR" altLang="en-US" dirty="0"/>
              <a:t>가져와서 분류하기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408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2C763D-30C5-41CF-9DF8-8432C55541F8}"/>
              </a:ext>
            </a:extLst>
          </p:cNvPr>
          <p:cNvSpPr/>
          <p:nvPr/>
        </p:nvSpPr>
        <p:spPr>
          <a:xfrm>
            <a:off x="3048000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~4.4 </a:t>
            </a:r>
            <a:r>
              <a:rPr lang="ko-KR" altLang="en-US" dirty="0"/>
              <a:t>데이터 파싱</a:t>
            </a:r>
            <a:r>
              <a:rPr lang="en-US" altLang="ko-KR" dirty="0"/>
              <a:t>: python</a:t>
            </a:r>
            <a:r>
              <a:rPr lang="ko-KR" altLang="en-US" dirty="0"/>
              <a:t>으로 </a:t>
            </a:r>
            <a:endParaRPr lang="en-US" altLang="ko-KR" dirty="0"/>
          </a:p>
          <a:p>
            <a:r>
              <a:rPr lang="en-US" altLang="ko-KR" dirty="0"/>
              <a:t>~4.7 </a:t>
            </a:r>
            <a:r>
              <a:rPr lang="ko-KR" altLang="en-US" dirty="0" err="1"/>
              <a:t>디비에</a:t>
            </a:r>
            <a:r>
              <a:rPr lang="ko-KR" altLang="en-US" dirty="0"/>
              <a:t> 저장 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, oracle </a:t>
            </a:r>
            <a:r>
              <a:rPr lang="en-US" altLang="ko-KR" dirty="0" err="1"/>
              <a:t>mysql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~</a:t>
            </a:r>
            <a:r>
              <a:rPr lang="ko-KR" altLang="en-US" dirty="0"/>
              <a:t>중간고사</a:t>
            </a:r>
            <a:r>
              <a:rPr lang="en-US" altLang="ko-KR" dirty="0"/>
              <a:t>:</a:t>
            </a:r>
            <a:r>
              <a:rPr lang="ko-KR" altLang="en-US" dirty="0"/>
              <a:t> 버그리포트 예시 등 읽어보고 어떤 건지 공부</a:t>
            </a:r>
            <a:endParaRPr lang="en-US" altLang="ko-KR" dirty="0"/>
          </a:p>
          <a:p>
            <a:r>
              <a:rPr lang="en-US" altLang="ko-KR" dirty="0"/>
              <a:t>~4.31 </a:t>
            </a:r>
            <a:r>
              <a:rPr lang="ko-KR" altLang="en-US" dirty="0"/>
              <a:t>카드 </a:t>
            </a:r>
            <a:r>
              <a:rPr lang="ko-KR" altLang="en-US" dirty="0" err="1"/>
              <a:t>소팅</a:t>
            </a:r>
            <a:r>
              <a:rPr lang="ko-KR" altLang="en-US" dirty="0"/>
              <a:t> 방법 찾아보고 정하기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~5.7 </a:t>
            </a:r>
            <a:r>
              <a:rPr lang="ko-KR" altLang="en-US" dirty="0" err="1"/>
              <a:t>카드소팅이</a:t>
            </a:r>
            <a:r>
              <a:rPr lang="ko-KR" altLang="en-US" dirty="0"/>
              <a:t> </a:t>
            </a:r>
            <a:r>
              <a:rPr lang="ko-KR" altLang="en-US" dirty="0" err="1"/>
              <a:t>뭘까</a:t>
            </a:r>
            <a:endParaRPr lang="en-US" altLang="ko-KR" dirty="0"/>
          </a:p>
          <a:p>
            <a:r>
              <a:rPr lang="en-US" altLang="ko-KR" dirty="0"/>
              <a:t>~5.14 </a:t>
            </a:r>
            <a:r>
              <a:rPr lang="ko-KR" altLang="en-US" dirty="0" err="1"/>
              <a:t>카드소팅</a:t>
            </a:r>
            <a:r>
              <a:rPr lang="ko-KR" altLang="en-US" dirty="0"/>
              <a:t> 하기 </a:t>
            </a:r>
            <a:r>
              <a:rPr lang="en-US" altLang="ko-KR" dirty="0"/>
              <a:t>/ </a:t>
            </a:r>
            <a:r>
              <a:rPr lang="ko-KR" altLang="en-US" dirty="0"/>
              <a:t>기계학습 알고리즘 찾아보기</a:t>
            </a:r>
            <a:endParaRPr lang="en-US" altLang="ko-KR" dirty="0"/>
          </a:p>
          <a:p>
            <a:r>
              <a:rPr lang="en-US" altLang="ko-KR" dirty="0"/>
              <a:t>~5.21 rapid miner</a:t>
            </a:r>
            <a:r>
              <a:rPr lang="ko-KR" altLang="en-US" dirty="0"/>
              <a:t>로 기계학습</a:t>
            </a:r>
            <a:endParaRPr lang="en-US" altLang="ko-KR" dirty="0"/>
          </a:p>
          <a:p>
            <a:r>
              <a:rPr lang="en-US" altLang="ko-KR" dirty="0"/>
              <a:t>~5.31 </a:t>
            </a:r>
            <a:r>
              <a:rPr lang="ko-KR" altLang="en-US" dirty="0"/>
              <a:t>기계학습 알고리즘에서 보완할 점 찾기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~6.22 </a:t>
            </a:r>
            <a:r>
              <a:rPr lang="ko-KR" altLang="en-US" dirty="0"/>
              <a:t>기말고사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~7</a:t>
            </a:r>
            <a:r>
              <a:rPr lang="ko-KR" altLang="en-US" dirty="0"/>
              <a:t>월 방학시작 </a:t>
            </a:r>
            <a:r>
              <a:rPr lang="en-US" altLang="ko-KR" dirty="0"/>
              <a:t>: </a:t>
            </a:r>
            <a:r>
              <a:rPr lang="ko-KR" altLang="en-US" dirty="0"/>
              <a:t>이후로는 </a:t>
            </a:r>
            <a:r>
              <a:rPr lang="en-US" altLang="ko-KR" dirty="0"/>
              <a:t>IR </a:t>
            </a:r>
            <a:r>
              <a:rPr lang="ko-KR" altLang="en-US" dirty="0"/>
              <a:t>부분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월 초</a:t>
            </a:r>
            <a:r>
              <a:rPr lang="en-US" altLang="ko-KR" dirty="0"/>
              <a:t>: </a:t>
            </a:r>
            <a:r>
              <a:rPr lang="ko-KR" altLang="en-US" dirty="0"/>
              <a:t>중간보고서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초</a:t>
            </a:r>
            <a:r>
              <a:rPr lang="en-US" altLang="ko-KR" dirty="0"/>
              <a:t>: </a:t>
            </a:r>
            <a:r>
              <a:rPr lang="ko-KR" altLang="en-US" dirty="0"/>
              <a:t>최종보고서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917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7C0B7-AD74-44C9-A94C-3E5A59B55C86}"/>
              </a:ext>
            </a:extLst>
          </p:cNvPr>
          <p:cNvSpPr txBox="1"/>
          <p:nvPr/>
        </p:nvSpPr>
        <p:spPr>
          <a:xfrm>
            <a:off x="1333500" y="1171575"/>
            <a:ext cx="6143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Bug report :</a:t>
            </a:r>
            <a:r>
              <a:rPr lang="ko-KR" altLang="en-US" dirty="0"/>
              <a:t> 라벨이 여러 개인 것도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/issues/12366</a:t>
            </a:r>
            <a:r>
              <a:rPr lang="ko-KR" altLang="en-US" dirty="0"/>
              <a:t> 인데 </a:t>
            </a:r>
            <a:r>
              <a:rPr lang="en-US" altLang="ko-KR" dirty="0"/>
              <a:t>pulls/12366</a:t>
            </a:r>
            <a:r>
              <a:rPr lang="ko-KR" altLang="en-US" dirty="0"/>
              <a:t>으로 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RPC/REST/ZMQ  </a:t>
            </a:r>
            <a:r>
              <a:rPr lang="ko-KR" altLang="en-US" err="1"/>
              <a:t>이게무슨</a:t>
            </a:r>
            <a:r>
              <a:rPr lang="ko-KR" altLang="en-US"/>
              <a:t> 라벨이지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93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305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skdisk</dc:creator>
  <cp:lastModifiedBy>skdisk</cp:lastModifiedBy>
  <cp:revision>23</cp:revision>
  <dcterms:created xsi:type="dcterms:W3CDTF">2018-03-27T04:38:14Z</dcterms:created>
  <dcterms:modified xsi:type="dcterms:W3CDTF">2018-03-27T08:19:59Z</dcterms:modified>
</cp:coreProperties>
</file>