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  <p:sldId id="282" r:id="rId19"/>
    <p:sldId id="276" r:id="rId20"/>
    <p:sldId id="273" r:id="rId21"/>
    <p:sldId id="277" r:id="rId22"/>
    <p:sldId id="274" r:id="rId23"/>
    <p:sldId id="275" r:id="rId24"/>
    <p:sldId id="279" r:id="rId25"/>
    <p:sldId id="278" r:id="rId26"/>
    <p:sldId id="281" r:id="rId27"/>
    <p:sldId id="280" r:id="rId28"/>
    <p:sldId id="285" r:id="rId29"/>
    <p:sldId id="283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350F-4A9E-4109-8A3E-76F3A8D1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96F1A-9A5A-416F-8DBC-5A5D1123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D18ED-2C6B-4F1F-9C43-FBE1ABFE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F81F7-E604-42F4-950E-4878853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0E451-2FB9-45CD-BD8A-89812811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2D3A-3964-48D4-A928-1DCABBA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F9D42-9595-4EE0-97E2-91B58E54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55D58-EB56-4A96-9887-89B55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77F9F-9981-4A34-BC56-3281EDCC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BB15-B15B-4568-89C8-368A1E82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5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157F8F-AAD1-46AA-BDBE-581F53010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21AA0-5DD9-43AD-AF00-8EE48195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F6F75-206C-4FB4-9314-FA0F61F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164B-9B91-464F-BADA-65861B2F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7B633-0690-4CFC-880C-56654B07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FC15-E3DE-4D29-983E-5B17ABB4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C8F65-3F21-49A4-AEFE-A9A97594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3B1A-8A3D-465C-AD08-0D707482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4D2BA-27D5-49A9-A561-105CCBE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1E62C-52EF-459A-B142-861C508A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356E-BBA5-4742-A2B6-193BB7D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5EC0-7720-4BFC-A5AB-B0C323F3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14547-590D-4FEB-8E45-B3EE767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7EBBD-6491-4418-8C1B-45410FDF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488F6-435C-41F0-B071-850CE59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0D49-0704-464F-A39E-A093B0FE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B6D3C-53DD-4AC5-AB39-782FBB0B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C4349-4303-4A87-8769-E70E4C55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0CCDB-94C3-4C42-9DED-0BA92E0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A8C6C-0DBB-4B07-AECE-DCAEEBAB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5FE6-D5D7-4625-AA9F-F85310C9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F063-F6D2-402F-8F53-381903F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1B1EE-B4F4-4886-A6B1-EBA93F0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812B-E9A8-4F65-8D41-C126675F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B32A82-DA35-433A-8BAF-BA71C7967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80C07-1AEA-46D1-9F31-F97E1344E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52199-4F47-4422-9735-F30C2B49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EB309-2E29-42D1-A805-E2921C3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25ECC-8436-47FA-A592-65EF95A3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3FA4-2ED9-4AAA-A2B3-943F0357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9BF54-4F21-4934-9681-41C16E29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DC4CD-33C5-4F32-ADC4-04611C32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4D572-228F-44E0-85D4-ECC9A300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7E5CE-8F34-4673-A028-AF30D646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A8E26-3F67-478A-8317-FC761398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5C6A7-C523-4AEC-AAE7-91D821B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1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F6A0-DD46-48A2-8413-16343480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43B7F-4D2D-40F3-99DD-031746A0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416CC-FEFA-47A9-B25B-9419F27F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6A0B2-2EC4-4A3D-B7C0-BF09CD0C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770A3-8861-4BD6-92C4-553C275F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825F8-5DDA-4846-9A46-C801FF9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552D6-3CEC-46F1-A58C-2FF357AA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7FD3F-8EE0-425B-B961-E5E287C4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01D46-081F-4E49-B9AF-39526DDA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C4617-769C-4EE5-BA72-4F178663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D87D6-8F0C-4A07-BC08-4F423B9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F7E1C-47AD-4B95-935B-DBC044F7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34C6EC-8D9B-4CBA-8087-7E6FC53F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8DBD6-87AF-466A-83FF-683399B5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1CBBE-E893-4EC1-94FA-851F8E43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511B-C876-485C-BF04-20267C1D1083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48DE0-53E6-4287-8B60-E54E3E57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0D93A-EF28-4E4A-AB25-8978B7F2E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bitcoin/bitcoin/issues/12366/comments" TargetMode="External"/><Relationship Id="rId2" Type="http://schemas.openxmlformats.org/officeDocument/2006/relationships/hyperlink" Target="https://api.github.com/repos/bitcoin/bitcoin/issues?state=closed&amp;labels=bug&amp;page=1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bitcoin/bitcoin/pull/27/files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5" Type="http://schemas.openxmlformats.org/officeDocument/2006/relationships/hyperlink" Target="https://github.com/bitcoin/bitcoin/issues/17" TargetMode="Externa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38B5-47B7-4541-B68E-D1F2107622E9}"/>
              </a:ext>
            </a:extLst>
          </p:cNvPr>
          <p:cNvSpPr txBox="1"/>
          <p:nvPr/>
        </p:nvSpPr>
        <p:spPr>
          <a:xfrm>
            <a:off x="747712" y="1057275"/>
            <a:ext cx="10696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~3.31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issue, pull request, commit python</a:t>
            </a:r>
            <a:r>
              <a:rPr lang="ko-KR" altLang="en-US" dirty="0"/>
              <a:t>으로 </a:t>
            </a:r>
            <a:r>
              <a:rPr lang="en-US" altLang="ko-KR" dirty="0" err="1"/>
              <a:t>urllib.request</a:t>
            </a:r>
            <a:r>
              <a:rPr lang="en-US" altLang="ko-KR" dirty="0"/>
              <a:t> </a:t>
            </a:r>
            <a:r>
              <a:rPr lang="ko-KR" altLang="en-US" dirty="0"/>
              <a:t>사용해서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주소</a:t>
            </a:r>
            <a:r>
              <a:rPr lang="en-US" altLang="ko-KR" dirty="0"/>
              <a:t>: https://api.github.com/repos/bitcoin/bitcoin/commits?page=5</a:t>
            </a:r>
          </a:p>
          <a:p>
            <a:endParaRPr lang="en-US" altLang="ko-KR" dirty="0"/>
          </a:p>
          <a:p>
            <a:r>
              <a:rPr lang="ko-KR" altLang="en-US" dirty="0"/>
              <a:t>버그리포트 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https://api.github.com/repos/bitcoin/bitcoin/issues?state=closed&amp;labels=bug&amp;page=10</a:t>
            </a:r>
            <a:endParaRPr lang="en-US" altLang="ko-KR" dirty="0"/>
          </a:p>
          <a:p>
            <a:r>
              <a:rPr lang="en-US" altLang="ko-KR" dirty="0"/>
              <a:t>Pull request </a:t>
            </a:r>
            <a:r>
              <a:rPr lang="ko-KR" altLang="en-US" dirty="0"/>
              <a:t>주소</a:t>
            </a:r>
            <a:r>
              <a:rPr lang="en-US" altLang="ko-KR" dirty="0"/>
              <a:t>: https://api.github.com/repos/bitcoin/bitcoin/pulls?</a:t>
            </a:r>
            <a:r>
              <a:rPr lang="en-US" altLang="ko-KR" dirty="0">
                <a:hlinkClick r:id="rId2"/>
              </a:rPr>
              <a:t> state=</a:t>
            </a:r>
            <a:r>
              <a:rPr lang="en-US" altLang="ko-KR" dirty="0" err="1">
                <a:hlinkClick r:id="rId2"/>
              </a:rPr>
              <a:t>closed&amp;labels</a:t>
            </a:r>
            <a:r>
              <a:rPr lang="en-US" altLang="ko-KR" dirty="0">
                <a:hlinkClick r:id="rId2"/>
              </a:rPr>
              <a:t>=bug</a:t>
            </a:r>
            <a:endParaRPr lang="en-US" altLang="ko-KR" dirty="0"/>
          </a:p>
          <a:p>
            <a:r>
              <a:rPr lang="en-US" altLang="ko-KR" dirty="0"/>
              <a:t>Comment url:  </a:t>
            </a:r>
            <a:r>
              <a:rPr lang="en-US" altLang="ko-KR" dirty="0">
                <a:hlinkClick r:id="rId3"/>
              </a:rPr>
              <a:t>https://api.github.com/repos/bitcoin/bitcoin/issues/12366/comments</a:t>
            </a:r>
            <a:endParaRPr lang="en-US" altLang="ko-KR" dirty="0"/>
          </a:p>
          <a:p>
            <a:r>
              <a:rPr lang="ko-KR" altLang="en-US" dirty="0"/>
              <a:t>각각 버그 리포트 마다 </a:t>
            </a:r>
            <a:r>
              <a:rPr lang="en-US" altLang="ko-KR" dirty="0"/>
              <a:t>comment </a:t>
            </a:r>
            <a:r>
              <a:rPr lang="ko-KR" altLang="en-US" dirty="0" err="1"/>
              <a:t>부르는거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안에서 필요한 데이터만</a:t>
            </a:r>
            <a:r>
              <a:rPr lang="en-US" altLang="ko-KR" dirty="0"/>
              <a:t> </a:t>
            </a:r>
            <a:r>
              <a:rPr lang="ko-KR" altLang="en-US" dirty="0"/>
              <a:t>분류해서 가져오기</a:t>
            </a:r>
            <a:endParaRPr lang="en-US" altLang="ko-KR" dirty="0"/>
          </a:p>
          <a:p>
            <a:r>
              <a:rPr lang="ko-KR" altLang="en-US" dirty="0"/>
              <a:t>버그 리포트 번호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title, comment, commit</a:t>
            </a:r>
            <a:r>
              <a:rPr lang="ko-KR" altLang="en-US" dirty="0"/>
              <a:t>이랑 </a:t>
            </a:r>
            <a:r>
              <a:rPr lang="en-US" altLang="ko-KR" dirty="0"/>
              <a:t>pull request</a:t>
            </a:r>
          </a:p>
          <a:p>
            <a:r>
              <a:rPr lang="en-US" altLang="ko-KR" dirty="0"/>
              <a:t>Referenced</a:t>
            </a:r>
            <a:r>
              <a:rPr lang="ko-KR" altLang="en-US" dirty="0" err="1"/>
              <a:t>된거는</a:t>
            </a:r>
            <a:r>
              <a:rPr lang="ko-KR" altLang="en-US" dirty="0"/>
              <a:t> 거기서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Json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사용해서 </a:t>
            </a:r>
            <a:r>
              <a:rPr lang="ko-KR" altLang="en-US" dirty="0" err="1"/>
              <a:t>가져올거</a:t>
            </a:r>
            <a:r>
              <a:rPr lang="en-US" altLang="ko-KR" dirty="0"/>
              <a:t>: </a:t>
            </a:r>
          </a:p>
          <a:p>
            <a:pPr marL="400050" indent="-400050">
              <a:buAutoNum type="romanLcParenR"/>
            </a:pPr>
            <a:r>
              <a:rPr lang="ko-KR" altLang="en-US" dirty="0"/>
              <a:t>버그 리포트 </a:t>
            </a:r>
            <a:r>
              <a:rPr lang="en-US" altLang="ko-KR" dirty="0" err="1"/>
              <a:t>url</a:t>
            </a:r>
            <a:r>
              <a:rPr lang="ko-KR" altLang="en-US" dirty="0"/>
              <a:t>에 접근해서 </a:t>
            </a:r>
            <a:r>
              <a:rPr lang="ko-KR" altLang="en-US" dirty="0" err="1"/>
              <a:t>가져오는거</a:t>
            </a:r>
            <a:r>
              <a:rPr lang="en-US" altLang="ko-KR" dirty="0"/>
              <a:t>-id, </a:t>
            </a:r>
            <a:r>
              <a:rPr lang="ko-KR" altLang="en-US" dirty="0"/>
              <a:t>내용</a:t>
            </a:r>
            <a:r>
              <a:rPr lang="en-US" altLang="ko-KR" dirty="0"/>
              <a:t>, title</a:t>
            </a:r>
          </a:p>
          <a:p>
            <a:pPr marL="400050" indent="-400050">
              <a:buAutoNum type="romanLcParenR"/>
            </a:pPr>
            <a:r>
              <a:rPr lang="en-US" altLang="ko-KR" dirty="0"/>
              <a:t>Comment </a:t>
            </a:r>
            <a:r>
              <a:rPr lang="en-US" altLang="ko-KR" dirty="0" err="1"/>
              <a:t>url</a:t>
            </a:r>
            <a:r>
              <a:rPr lang="ko-KR" altLang="en-US" dirty="0"/>
              <a:t>에 접근해서 </a:t>
            </a:r>
            <a:r>
              <a:rPr lang="ko-KR" altLang="en-US" dirty="0" err="1"/>
              <a:t>가져오는거</a:t>
            </a:r>
            <a:r>
              <a:rPr lang="en-US" altLang="ko-KR" dirty="0"/>
              <a:t>: comment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Commit </a:t>
            </a:r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버그 리포트 처럼</a:t>
            </a:r>
            <a:r>
              <a:rPr lang="en-US" altLang="ko-KR" dirty="0"/>
              <a:t>)-&gt;</a:t>
            </a:r>
            <a:r>
              <a:rPr lang="ko-KR" altLang="en-US" dirty="0"/>
              <a:t> 버그 리포트들 </a:t>
            </a:r>
            <a:r>
              <a:rPr lang="ko-KR" altLang="en-US" dirty="0" err="1"/>
              <a:t>숫자랑</a:t>
            </a:r>
            <a:r>
              <a:rPr lang="ko-KR" altLang="en-US" dirty="0"/>
              <a:t> 일치하는 거만 남겨놓기</a:t>
            </a:r>
            <a:endParaRPr lang="en-US" altLang="ko-KR" dirty="0"/>
          </a:p>
          <a:p>
            <a:pPr marL="400050" indent="-400050">
              <a:buAutoNum type="romanLcParenR" startAt="4"/>
            </a:pP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가져와서 분류하기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B0C9BD-C854-4768-92D1-BDDD68107A8A}"/>
              </a:ext>
            </a:extLst>
          </p:cNvPr>
          <p:cNvSpPr/>
          <p:nvPr/>
        </p:nvSpPr>
        <p:spPr>
          <a:xfrm>
            <a:off x="3057426" y="230660"/>
            <a:ext cx="8641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https://api.github.com/repos/bitcoin/bitcoin/commits?page=1&amp;per_page=100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83D56-6728-4BD6-A162-A617DE6B16DF}"/>
              </a:ext>
            </a:extLst>
          </p:cNvPr>
          <p:cNvSpPr txBox="1"/>
          <p:nvPr/>
        </p:nvSpPr>
        <p:spPr>
          <a:xfrm>
            <a:off x="4835951" y="640644"/>
            <a:ext cx="623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https://api.github.com/repos/bitcoin/bitcoin/issues/events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08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54D138-1A3E-4DF3-8CFC-1A3C26EA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945"/>
            <a:ext cx="12192000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3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28D2FA-4963-4F1C-90FA-B21CEBAD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</a:t>
            </a:r>
            <a:r>
              <a:rPr lang="en-US" altLang="ko-KR" dirty="0"/>
              <a:t>– </a:t>
            </a:r>
            <a:r>
              <a:rPr lang="ko-KR" altLang="en-US" dirty="0"/>
              <a:t>진행 내용 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5C85F0-0BEB-4CA9-822D-8E7F3BDD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이전에 세운 목표</a:t>
            </a:r>
            <a:endParaRPr lang="en-US" altLang="ko-KR" dirty="0"/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논문 읽기</a:t>
            </a:r>
            <a:endParaRPr lang="en-US" altLang="ko-KR" dirty="0"/>
          </a:p>
          <a:p>
            <a:pPr lvl="1"/>
            <a:r>
              <a:rPr lang="ko-KR" altLang="en-US" dirty="0" err="1"/>
              <a:t>커밋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ko-KR" altLang="en-US" dirty="0">
                <a:sym typeface="Wingdings" panose="05000000000000000000" pitchFamily="2" charset="2"/>
              </a:rPr>
              <a:t>버그 연결된 코드 돌려보기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오늘 보고할 내용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딥러닝</a:t>
            </a:r>
            <a:r>
              <a:rPr lang="ko-KR" altLang="en-US" dirty="0">
                <a:sym typeface="Wingdings" panose="05000000000000000000" pitchFamily="2" charset="2"/>
              </a:rPr>
              <a:t> 논문 소개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 돌리면서 생긴 이슈 공유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디비에</a:t>
            </a:r>
            <a:r>
              <a:rPr lang="ko-KR" altLang="en-US" dirty="0">
                <a:sym typeface="Wingdings" panose="05000000000000000000" pitchFamily="2" charset="2"/>
              </a:rPr>
              <a:t> 어떻게 쌓지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/>
              <a:t>다음주까지 목표</a:t>
            </a:r>
            <a:endParaRPr lang="en-US" altLang="ko-KR" dirty="0"/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논문 정리</a:t>
            </a:r>
            <a:endParaRPr lang="en-US" altLang="ko-KR" dirty="0"/>
          </a:p>
          <a:p>
            <a:pPr lvl="1"/>
            <a:r>
              <a:rPr lang="ko-KR" altLang="en-US" dirty="0"/>
              <a:t>질문 꼭 올리기 </a:t>
            </a:r>
            <a:r>
              <a:rPr lang="en-US" altLang="ko-KR" dirty="0"/>
              <a:t>: 60</a:t>
            </a:r>
            <a:r>
              <a:rPr lang="ko-KR" altLang="en-US" dirty="0"/>
              <a:t>번 이상 </a:t>
            </a:r>
            <a:r>
              <a:rPr lang="ko-KR" altLang="en-US" dirty="0" err="1"/>
              <a:t>어케함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디비에</a:t>
            </a:r>
            <a:r>
              <a:rPr lang="ko-KR" altLang="en-US" dirty="0"/>
              <a:t> 전부 쌓기 </a:t>
            </a:r>
            <a:r>
              <a:rPr lang="en-US" altLang="ko-KR" dirty="0"/>
              <a:t>(</a:t>
            </a:r>
            <a:r>
              <a:rPr lang="ko-KR" altLang="en-US" dirty="0" err="1"/>
              <a:t>스킴</a:t>
            </a:r>
            <a:r>
              <a:rPr lang="ko-KR" altLang="en-US" dirty="0"/>
              <a:t> 짜서</a:t>
            </a:r>
            <a:r>
              <a:rPr lang="en-US" altLang="ko-KR" dirty="0"/>
              <a:t>, </a:t>
            </a:r>
            <a:r>
              <a:rPr lang="ko-KR" altLang="en-US" dirty="0"/>
              <a:t>버그</a:t>
            </a:r>
            <a:r>
              <a:rPr lang="en-US" altLang="ko-KR" dirty="0"/>
              <a:t>/</a:t>
            </a:r>
            <a:r>
              <a:rPr lang="ko-KR" altLang="en-US" dirty="0"/>
              <a:t>코멘트</a:t>
            </a:r>
            <a:r>
              <a:rPr lang="en-US" altLang="ko-KR" dirty="0"/>
              <a:t>/</a:t>
            </a:r>
            <a:r>
              <a:rPr lang="ko-KR" altLang="en-US" dirty="0" err="1"/>
              <a:t>커밋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5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9AAD-83CE-4CED-A738-133CAB74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</a:t>
            </a:r>
            <a:r>
              <a:rPr lang="en-US" altLang="ko-KR" dirty="0"/>
              <a:t>– </a:t>
            </a:r>
            <a:r>
              <a:rPr lang="ko-KR" altLang="en-US" dirty="0"/>
              <a:t>진행 내용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 err="1"/>
              <a:t>딥러닝</a:t>
            </a:r>
            <a:r>
              <a:rPr lang="ko-KR" altLang="en-US" dirty="0"/>
              <a:t> 논문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67174-F861-4108-9037-7E74AD68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정리를 못해서 발표는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일에 하겠음</a:t>
            </a:r>
          </a:p>
        </p:txBody>
      </p:sp>
    </p:spTree>
    <p:extLst>
      <p:ext uri="{BB962C8B-B14F-4D97-AF65-F5344CB8AC3E}">
        <p14:creationId xmlns:p14="http://schemas.microsoft.com/office/powerpoint/2010/main" val="367893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9AAD-83CE-4CED-A738-133CAB74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</a:t>
            </a:r>
            <a:r>
              <a:rPr lang="en-US" altLang="ko-KR" dirty="0"/>
              <a:t>– </a:t>
            </a:r>
            <a:r>
              <a:rPr lang="ko-KR" altLang="en-US" dirty="0"/>
              <a:t>진행 내용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 err="1"/>
              <a:t>디비</a:t>
            </a:r>
            <a:r>
              <a:rPr lang="ko-KR" altLang="en-US" dirty="0"/>
              <a:t> 관련 코드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67174-F861-4108-9037-7E74AD68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돌려봤는네</a:t>
            </a:r>
            <a:r>
              <a:rPr lang="en-US" altLang="ko-KR" dirty="0"/>
              <a:t>~~~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26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5A930-B4ED-463A-B714-421ED52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9" y="122548"/>
            <a:ext cx="6042581" cy="64102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0417_</a:t>
            </a:r>
            <a:r>
              <a:rPr lang="ko-KR" altLang="en-US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진행사항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FF72F7-EED1-4E6A-8C3C-349842CB8389}"/>
              </a:ext>
            </a:extLst>
          </p:cNvPr>
          <p:cNvSpPr/>
          <p:nvPr/>
        </p:nvSpPr>
        <p:spPr>
          <a:xfrm>
            <a:off x="849983" y="1692128"/>
            <a:ext cx="8895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https://stackoverflow.com/questions/49841793/increasing-githubs-x-ratelimit-limit-from-60-to-5000/49843227#49843227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C5119-12E7-4CB4-A92B-47AF5A02B268}"/>
              </a:ext>
            </a:extLst>
          </p:cNvPr>
          <p:cNvSpPr txBox="1"/>
          <p:nvPr/>
        </p:nvSpPr>
        <p:spPr>
          <a:xfrm>
            <a:off x="461913" y="926261"/>
            <a:ext cx="483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en-US" altLang="ko-KR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StackOverflow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물어봄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64B39B-5FB8-4D21-A1BB-D47801ED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51" y="2319496"/>
            <a:ext cx="9708391" cy="36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F1384F-0B7A-48A1-B3A0-1358E69D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29143"/>
              </p:ext>
            </p:extLst>
          </p:nvPr>
        </p:nvGraphicFramePr>
        <p:xfrm>
          <a:off x="488652" y="1308199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10815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6831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09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bugreport_num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SHA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revised_file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1845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81143F3-9BFF-449B-96D3-D02AAC11130B}"/>
              </a:ext>
            </a:extLst>
          </p:cNvPr>
          <p:cNvSpPr txBox="1">
            <a:spLocks/>
          </p:cNvSpPr>
          <p:nvPr/>
        </p:nvSpPr>
        <p:spPr>
          <a:xfrm>
            <a:off x="150829" y="122548"/>
            <a:ext cx="6042581" cy="6410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0417_</a:t>
            </a:r>
            <a:r>
              <a:rPr lang="ko-KR" altLang="en-US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진행사항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24700-55B3-4562-B905-BBC2DC69BF4F}"/>
              </a:ext>
            </a:extLst>
          </p:cNvPr>
          <p:cNvSpPr txBox="1"/>
          <p:nvPr/>
        </p:nvSpPr>
        <p:spPr>
          <a:xfrm>
            <a:off x="3261674" y="210963"/>
            <a:ext cx="522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DB Schema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346105-3424-4949-AAA7-48012C13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1" y="3987184"/>
            <a:ext cx="6772275" cy="1914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F9861-7C20-4D77-B838-AA9C9C50DBAB}"/>
              </a:ext>
            </a:extLst>
          </p:cNvPr>
          <p:cNvSpPr txBox="1"/>
          <p:nvPr/>
        </p:nvSpPr>
        <p:spPr>
          <a:xfrm>
            <a:off x="488651" y="956291"/>
            <a:ext cx="264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bugsha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17A536-095A-4FD7-90F0-6F7150A4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6" y="1513591"/>
            <a:ext cx="9316825" cy="524071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2703A44-B0A9-4CCD-B157-D27FC421903D}"/>
              </a:ext>
            </a:extLst>
          </p:cNvPr>
          <p:cNvSpPr txBox="1">
            <a:spLocks/>
          </p:cNvSpPr>
          <p:nvPr/>
        </p:nvSpPr>
        <p:spPr>
          <a:xfrm>
            <a:off x="150829" y="122548"/>
            <a:ext cx="6042581" cy="6410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0417_</a:t>
            </a:r>
            <a:r>
              <a:rPr lang="ko-KR" altLang="en-US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진행사항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55D27-C938-4390-8A46-724B709192FF}"/>
              </a:ext>
            </a:extLst>
          </p:cNvPr>
          <p:cNvSpPr txBox="1"/>
          <p:nvPr/>
        </p:nvSpPr>
        <p:spPr>
          <a:xfrm>
            <a:off x="772996" y="829559"/>
            <a:ext cx="974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BLIA Run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안된다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...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전에 깨졌던 한글 영어로 바꿈</a:t>
            </a:r>
          </a:p>
        </p:txBody>
      </p:sp>
    </p:spTree>
    <p:extLst>
      <p:ext uri="{BB962C8B-B14F-4D97-AF65-F5344CB8AC3E}">
        <p14:creationId xmlns:p14="http://schemas.microsoft.com/office/powerpoint/2010/main" val="399475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A7A99-D139-4022-9834-DEE53232A833}"/>
              </a:ext>
            </a:extLst>
          </p:cNvPr>
          <p:cNvSpPr txBox="1"/>
          <p:nvPr/>
        </p:nvSpPr>
        <p:spPr>
          <a:xfrm>
            <a:off x="631596" y="763571"/>
            <a:ext cx="104731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디비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오늘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(0417)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까지 쌓기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-&gt;xml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들어가야 되는 내용 위주로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블락체인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bitcoin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바꿔서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파이썬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분마다 되게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bitcoin/bitcoin</a:t>
            </a:r>
          </a:p>
          <a:p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ethereum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/go-</a:t>
            </a:r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ethereum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ethereum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/mist</a:t>
            </a:r>
          </a:p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ripple/ripple-lib</a:t>
            </a:r>
          </a:p>
          <a:p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ethereum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cpp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-Ethereum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EOSIO/</a:t>
            </a:r>
            <a:r>
              <a:rPr lang="en-US" altLang="ko-KR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eos</a:t>
            </a:r>
            <a:endParaRPr lang="en-US" altLang="ko-KR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stellar/stellar-core</a:t>
            </a:r>
          </a:p>
          <a:p>
            <a:r>
              <a:rPr lang="en-US" altLang="ko-KR" sz="1400" dirty="0" err="1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monero</a:t>
            </a:r>
            <a:r>
              <a:rPr lang="en-US" altLang="ko-KR" sz="1400" dirty="0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-project/</a:t>
            </a:r>
            <a:r>
              <a:rPr lang="en-US" altLang="ko-KR" sz="1400" dirty="0" err="1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monero</a:t>
            </a:r>
            <a:r>
              <a:rPr lang="en-US" altLang="ko-KR" sz="1400" dirty="0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(11</a:t>
            </a:r>
            <a:r>
              <a:rPr lang="ko-KR" altLang="en-US" sz="1400" dirty="0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</a:t>
            </a:r>
            <a:r>
              <a:rPr lang="en-US" altLang="ko-KR" sz="1400" dirty="0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18</a:t>
            </a:r>
            <a:r>
              <a:rPr lang="ko-KR" altLang="en-US" sz="1400" dirty="0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</a:t>
            </a:r>
            <a:r>
              <a:rPr lang="en-US" altLang="ko-KR" sz="1400" dirty="0">
                <a:solidFill>
                  <a:srgbClr val="FFC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NemProject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NEMiOSApp</a:t>
            </a:r>
            <a:endParaRPr lang="en-US" altLang="ko-KR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LiskHQ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lisk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(21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,105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LiskHQ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lisk-js</a:t>
            </a:r>
            <a:endParaRPr lang="en-US" altLang="ko-KR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dogecoin/dogecoin (28)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steemit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steem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AugurProject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/augur</a:t>
            </a: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AC631-13DA-4BBA-8A19-2067D872D4EB}"/>
              </a:ext>
            </a:extLst>
          </p:cNvPr>
          <p:cNvSpPr txBox="1"/>
          <p:nvPr/>
        </p:nvSpPr>
        <p:spPr>
          <a:xfrm>
            <a:off x="8163612" y="556182"/>
            <a:ext cx="390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h2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 끊었다가 다시 해야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D5CA62-423F-4B9F-896D-B0447894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33" y="1044533"/>
            <a:ext cx="5092776" cy="3732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AAB6A-8BAC-47FC-8B95-F5DA687D57FC}"/>
              </a:ext>
            </a:extLst>
          </p:cNvPr>
          <p:cNvSpPr txBox="1"/>
          <p:nvPr/>
        </p:nvSpPr>
        <p:spPr>
          <a:xfrm>
            <a:off x="6973533" y="4883085"/>
            <a:ext cx="474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숨겨진 아이콘 표시에서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exit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해줘야함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B1C75F-CD67-4E05-A877-1C040DF4B923}"/>
              </a:ext>
            </a:extLst>
          </p:cNvPr>
          <p:cNvSpPr txBox="1">
            <a:spLocks/>
          </p:cNvSpPr>
          <p:nvPr/>
        </p:nvSpPr>
        <p:spPr>
          <a:xfrm>
            <a:off x="150829" y="122548"/>
            <a:ext cx="6042581" cy="6410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0417_</a:t>
            </a:r>
            <a:r>
              <a:rPr lang="ko-KR" altLang="en-US" dirty="0" err="1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해야할</a:t>
            </a:r>
            <a:r>
              <a:rPr lang="ko-KR" altLang="en-US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 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4C3596-8576-4BA2-BA54-F55EEFEB60B3}"/>
              </a:ext>
            </a:extLst>
          </p:cNvPr>
          <p:cNvSpPr/>
          <p:nvPr/>
        </p:nvSpPr>
        <p:spPr>
          <a:xfrm>
            <a:off x="2974156" y="47224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(0501)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xml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블락체인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만들어놓기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BLIA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코드 읽어보고 이해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(document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 BLIA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넣어서 돌려보기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javascript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79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44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939A-2349-4F72-926C-C9965A714D9D}"/>
              </a:ext>
            </a:extLst>
          </p:cNvPr>
          <p:cNvSpPr txBox="1">
            <a:spLocks/>
          </p:cNvSpPr>
          <p:nvPr/>
        </p:nvSpPr>
        <p:spPr>
          <a:xfrm>
            <a:off x="150829" y="122548"/>
            <a:ext cx="6042581" cy="6410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0417_</a:t>
            </a:r>
            <a:r>
              <a:rPr lang="ko-KR" altLang="en-US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찾은 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D46D7-8CC7-4389-A207-7254A5B6429F}"/>
              </a:ext>
            </a:extLst>
          </p:cNvPr>
          <p:cNvSpPr txBox="1"/>
          <p:nvPr/>
        </p:nvSpPr>
        <p:spPr>
          <a:xfrm>
            <a:off x="546755" y="848412"/>
            <a:ext cx="11029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ethereum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en-US" altLang="ko-KR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cpp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-Ethereum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이랑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Ethereum/go-Ethereum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이랑 언어만 다르다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여러 </a:t>
            </a:r>
            <a:r>
              <a:rPr lang="en-US" altLang="ko-KR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os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 실행될 수 있도록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종류가 다양하다 → 클라이언트 종류가 다양하면 프로토콜이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unambiguous (Yellow Paper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나와 있음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Mist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는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크롬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구글이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2.0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브라우저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3.0 decentralized browser</a:t>
            </a:r>
          </a:p>
        </p:txBody>
      </p:sp>
    </p:spTree>
    <p:extLst>
      <p:ext uri="{BB962C8B-B14F-4D97-AF65-F5344CB8AC3E}">
        <p14:creationId xmlns:p14="http://schemas.microsoft.com/office/powerpoint/2010/main" val="22373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2C763D-30C5-41CF-9DF8-8432C55541F8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~4.4 </a:t>
            </a:r>
            <a:r>
              <a:rPr lang="ko-KR" altLang="en-US" dirty="0"/>
              <a:t>데이터 파싱</a:t>
            </a:r>
            <a:r>
              <a:rPr lang="en-US" altLang="ko-KR" dirty="0"/>
              <a:t>: python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en-US" altLang="ko-KR" dirty="0"/>
              <a:t>~4.7 </a:t>
            </a:r>
            <a:r>
              <a:rPr lang="ko-KR" altLang="en-US" dirty="0" err="1"/>
              <a:t>디비에</a:t>
            </a:r>
            <a:r>
              <a:rPr lang="ko-KR" altLang="en-US" dirty="0"/>
              <a:t> 저장 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oracle </a:t>
            </a:r>
            <a:r>
              <a:rPr lang="en-US" altLang="ko-KR" dirty="0" err="1"/>
              <a:t>mysql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~</a:t>
            </a:r>
            <a:r>
              <a:rPr lang="ko-KR" altLang="en-US" dirty="0"/>
              <a:t>중간고사</a:t>
            </a:r>
            <a:r>
              <a:rPr lang="en-US" altLang="ko-KR" dirty="0"/>
              <a:t>:</a:t>
            </a:r>
            <a:r>
              <a:rPr lang="ko-KR" altLang="en-US" dirty="0"/>
              <a:t> 버그리포트 예시 등 읽어보고 어떤 건지 공부</a:t>
            </a:r>
            <a:endParaRPr lang="en-US" altLang="ko-KR" dirty="0"/>
          </a:p>
          <a:p>
            <a:r>
              <a:rPr lang="en-US" altLang="ko-KR" dirty="0"/>
              <a:t>~4.31 </a:t>
            </a:r>
            <a:r>
              <a:rPr lang="ko-KR" altLang="en-US" dirty="0"/>
              <a:t>카드 </a:t>
            </a:r>
            <a:r>
              <a:rPr lang="ko-KR" altLang="en-US" dirty="0" err="1"/>
              <a:t>소팅</a:t>
            </a:r>
            <a:r>
              <a:rPr lang="ko-KR" altLang="en-US" dirty="0"/>
              <a:t> 방법 찾아보고 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~5.7 </a:t>
            </a:r>
            <a:r>
              <a:rPr lang="ko-KR" altLang="en-US" dirty="0" err="1"/>
              <a:t>카드소팅이</a:t>
            </a:r>
            <a:r>
              <a:rPr lang="ko-KR" altLang="en-US" dirty="0"/>
              <a:t> </a:t>
            </a:r>
            <a:r>
              <a:rPr lang="ko-KR" altLang="en-US" dirty="0" err="1"/>
              <a:t>뭘까</a:t>
            </a:r>
            <a:endParaRPr lang="en-US" altLang="ko-KR" dirty="0"/>
          </a:p>
          <a:p>
            <a:r>
              <a:rPr lang="en-US" altLang="ko-KR" dirty="0"/>
              <a:t>~5.14 </a:t>
            </a:r>
            <a:r>
              <a:rPr lang="ko-KR" altLang="en-US" dirty="0" err="1"/>
              <a:t>카드소팅</a:t>
            </a:r>
            <a:r>
              <a:rPr lang="ko-KR" altLang="en-US" dirty="0"/>
              <a:t> 하기 </a:t>
            </a:r>
            <a:r>
              <a:rPr lang="en-US" altLang="ko-KR" dirty="0"/>
              <a:t>/ </a:t>
            </a:r>
            <a:r>
              <a:rPr lang="ko-KR" altLang="en-US" dirty="0"/>
              <a:t>기계학습 알고리즘 찾아보기</a:t>
            </a:r>
            <a:endParaRPr lang="en-US" altLang="ko-KR" dirty="0"/>
          </a:p>
          <a:p>
            <a:r>
              <a:rPr lang="en-US" altLang="ko-KR" dirty="0"/>
              <a:t>~5.21 rapid miner</a:t>
            </a:r>
            <a:r>
              <a:rPr lang="ko-KR" altLang="en-US" dirty="0"/>
              <a:t>로 기계학습</a:t>
            </a:r>
            <a:endParaRPr lang="en-US" altLang="ko-KR" dirty="0"/>
          </a:p>
          <a:p>
            <a:r>
              <a:rPr lang="en-US" altLang="ko-KR" dirty="0"/>
              <a:t>~5.31 </a:t>
            </a:r>
            <a:r>
              <a:rPr lang="ko-KR" altLang="en-US" dirty="0"/>
              <a:t>기계학습 알고리즘에서 보완할 점 찾기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~6.22 </a:t>
            </a:r>
            <a:r>
              <a:rPr lang="ko-KR" altLang="en-US" dirty="0"/>
              <a:t>기말고사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~7</a:t>
            </a:r>
            <a:r>
              <a:rPr lang="ko-KR" altLang="en-US" dirty="0"/>
              <a:t>월 방학시작 </a:t>
            </a:r>
            <a:r>
              <a:rPr lang="en-US" altLang="ko-KR" dirty="0"/>
              <a:t>: </a:t>
            </a:r>
            <a:r>
              <a:rPr lang="ko-KR" altLang="en-US" dirty="0"/>
              <a:t>이후로는 </a:t>
            </a:r>
            <a:r>
              <a:rPr lang="en-US" altLang="ko-KR" dirty="0"/>
              <a:t>IR </a:t>
            </a:r>
            <a:r>
              <a:rPr lang="ko-KR" altLang="en-US" dirty="0"/>
              <a:t>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초</a:t>
            </a:r>
            <a:r>
              <a:rPr lang="en-US" altLang="ko-KR" dirty="0"/>
              <a:t>: </a:t>
            </a:r>
            <a:r>
              <a:rPr lang="ko-KR" altLang="en-US" dirty="0"/>
              <a:t>중간보고서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초</a:t>
            </a:r>
            <a:r>
              <a:rPr lang="en-US" altLang="ko-KR" dirty="0"/>
              <a:t>: </a:t>
            </a:r>
            <a:r>
              <a:rPr lang="ko-KR" altLang="en-US" dirty="0"/>
              <a:t>최종보고서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17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6760-E808-458B-A81C-D5E908A9E2A4}"/>
              </a:ext>
            </a:extLst>
          </p:cNvPr>
          <p:cNvSpPr txBox="1">
            <a:spLocks/>
          </p:cNvSpPr>
          <p:nvPr/>
        </p:nvSpPr>
        <p:spPr>
          <a:xfrm>
            <a:off x="150829" y="122548"/>
            <a:ext cx="6042581" cy="6410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0417_</a:t>
            </a:r>
            <a:r>
              <a:rPr lang="ko-KR" altLang="en-US" dirty="0" err="1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막히는거</a:t>
            </a:r>
            <a:endParaRPr lang="ko-KR" altLang="en-US" dirty="0">
              <a:latin typeface="210 키위바나나 B" panose="02020603020101020101" pitchFamily="18" charset="-127"/>
              <a:ea typeface="210 키위바나나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9F84E-D280-42BA-99B6-8C89EAAD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883408"/>
            <a:ext cx="9184849" cy="453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D95E3-F587-4F04-9AA5-1EA14816FF28}"/>
              </a:ext>
            </a:extLst>
          </p:cNvPr>
          <p:cNvSpPr txBox="1"/>
          <p:nvPr/>
        </p:nvSpPr>
        <p:spPr>
          <a:xfrm>
            <a:off x="546755" y="5533534"/>
            <a:ext cx="1125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BLIA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통채로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올리려니까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파일이 너무 많아서 안된다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일단 올리지 않고 </a:t>
            </a:r>
            <a:r>
              <a:rPr lang="en-US" altLang="ko-KR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showcaseparser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수정해본다 </a:t>
            </a:r>
          </a:p>
        </p:txBody>
      </p:sp>
    </p:spTree>
    <p:extLst>
      <p:ext uri="{BB962C8B-B14F-4D97-AF65-F5344CB8AC3E}">
        <p14:creationId xmlns:p14="http://schemas.microsoft.com/office/powerpoint/2010/main" val="416576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EBE59A-C34B-4B0C-A0FB-DEB036D2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71" y="314471"/>
            <a:ext cx="9182100" cy="25717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17C2B82-2F18-44A1-BCDB-4EDC4A1EC35D}"/>
              </a:ext>
            </a:extLst>
          </p:cNvPr>
          <p:cNvSpPr txBox="1">
            <a:spLocks/>
          </p:cNvSpPr>
          <p:nvPr/>
        </p:nvSpPr>
        <p:spPr>
          <a:xfrm>
            <a:off x="150829" y="122548"/>
            <a:ext cx="6042581" cy="6410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0417_</a:t>
            </a:r>
            <a:r>
              <a:rPr lang="ko-KR" altLang="en-US" dirty="0" err="1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막히는거</a:t>
            </a:r>
            <a:endParaRPr lang="ko-KR" altLang="en-US" dirty="0">
              <a:latin typeface="210 키위바나나 B" panose="02020603020101020101" pitchFamily="18" charset="-127"/>
              <a:ea typeface="210 키위바나나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AE0BC-0931-46DE-836F-57DC73D9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7" y="955494"/>
            <a:ext cx="8119621" cy="42467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2CBD9F-15B2-41B6-BF47-D0552D18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3" y="4280594"/>
            <a:ext cx="6142331" cy="2227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E1350-C1E6-4F7A-97BD-DADA7BE4B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88669"/>
            <a:ext cx="7522368" cy="279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CA2F1-38FB-45B3-8979-B9196FB53B12}"/>
              </a:ext>
            </a:extLst>
          </p:cNvPr>
          <p:cNvSpPr txBox="1"/>
          <p:nvPr/>
        </p:nvSpPr>
        <p:spPr>
          <a:xfrm>
            <a:off x="7654565" y="4769963"/>
            <a:ext cx="360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/issues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랑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/pull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어디에도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#296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이 없다 그냥 무시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254174-E46A-47DC-917D-D6DC17F94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565" y="5586060"/>
            <a:ext cx="3048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1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2CE0F8-5C8A-4777-BC6C-10E50B67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" y="862749"/>
            <a:ext cx="10589443" cy="56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59D626-084D-4E60-B544-C5859B46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5" y="256782"/>
            <a:ext cx="6300051" cy="23913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540F3-71C4-48AB-9912-E0105735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66" y="256782"/>
            <a:ext cx="5555334" cy="1755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540238-05B8-49BB-AF0A-284F8795F988}"/>
              </a:ext>
            </a:extLst>
          </p:cNvPr>
          <p:cNvSpPr txBox="1"/>
          <p:nvPr/>
        </p:nvSpPr>
        <p:spPr>
          <a:xfrm>
            <a:off x="5175315" y="294490"/>
            <a:ext cx="21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bitcoin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885C6-72C2-4616-A661-A95FBDE8396C}"/>
              </a:ext>
            </a:extLst>
          </p:cNvPr>
          <p:cNvSpPr txBox="1"/>
          <p:nvPr/>
        </p:nvSpPr>
        <p:spPr>
          <a:xfrm>
            <a:off x="10814115" y="1483961"/>
            <a:ext cx="21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atom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BEC3B-6ED6-46EC-8A00-9223E67B9352}"/>
              </a:ext>
            </a:extLst>
          </p:cNvPr>
          <p:cNvSpPr txBox="1"/>
          <p:nvPr/>
        </p:nvSpPr>
        <p:spPr>
          <a:xfrm>
            <a:off x="3327858" y="2907142"/>
            <a:ext cx="330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구조가 똑같은데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6F7A32-1568-4842-A257-1FF57880F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61" y="3307252"/>
            <a:ext cx="9601833" cy="23913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7B08C-0A09-4E4F-A852-C6D3D1B3DC2C}"/>
              </a:ext>
            </a:extLst>
          </p:cNvPr>
          <p:cNvSpPr/>
          <p:nvPr/>
        </p:nvSpPr>
        <p:spPr>
          <a:xfrm>
            <a:off x="0" y="5917179"/>
            <a:ext cx="8644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Integer.parseInt</a:t>
            </a:r>
            <a:r>
              <a:rPr lang="en-US" altLang="ko-KR" dirty="0"/>
              <a:t>(</a:t>
            </a:r>
            <a:r>
              <a:rPr lang="en-US" altLang="ko-KR" dirty="0" err="1"/>
              <a:t>String.valueOf</a:t>
            </a:r>
            <a:r>
              <a:rPr lang="en-US" altLang="ko-KR" dirty="0"/>
              <a:t>(</a:t>
            </a:r>
            <a:r>
              <a:rPr lang="en-US" altLang="ko-KR" dirty="0" err="1"/>
              <a:t>doc.select</a:t>
            </a:r>
            <a:r>
              <a:rPr lang="en-US" altLang="ko-KR" dirty="0"/>
              <a:t>("div.float-left.col-9.p-2.lh-condensed").get(0).</a:t>
            </a:r>
            <a:r>
              <a:rPr lang="en-US" altLang="ko-KR" dirty="0" err="1"/>
              <a:t>getElementsByAttribute</a:t>
            </a:r>
            <a:r>
              <a:rPr lang="en-US" altLang="ko-KR" dirty="0"/>
              <a:t>("</a:t>
            </a:r>
            <a:r>
              <a:rPr lang="en-US" altLang="ko-KR" dirty="0" err="1"/>
              <a:t>href</a:t>
            </a:r>
            <a:r>
              <a:rPr lang="en-US" altLang="ko-KR" dirty="0"/>
              <a:t>")).split("\"")[1].split("issues/")[1])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4A58-55C2-40BC-9805-72DD60450C4A}"/>
              </a:ext>
            </a:extLst>
          </p:cNvPr>
          <p:cNvSpPr txBox="1"/>
          <p:nvPr/>
        </p:nvSpPr>
        <p:spPr>
          <a:xfrm>
            <a:off x="8776551" y="6100699"/>
            <a:ext cx="330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여기서 오류가 생긴다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D9835-EFF1-447E-8DDF-AF56778FC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469" y="2549460"/>
            <a:ext cx="3133725" cy="2381250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86D33371-302E-4984-B445-6D527F740348}"/>
              </a:ext>
            </a:extLst>
          </p:cNvPr>
          <p:cNvSpPr/>
          <p:nvPr/>
        </p:nvSpPr>
        <p:spPr>
          <a:xfrm>
            <a:off x="7230359" y="4525521"/>
            <a:ext cx="1291472" cy="56495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D8976-0806-4CE1-BB46-711D9FAF5539}"/>
              </a:ext>
            </a:extLst>
          </p:cNvPr>
          <p:cNvSpPr txBox="1"/>
          <p:nvPr/>
        </p:nvSpPr>
        <p:spPr>
          <a:xfrm>
            <a:off x="8644379" y="4600280"/>
            <a:ext cx="313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이거를 수정해야한다</a:t>
            </a:r>
          </a:p>
        </p:txBody>
      </p:sp>
    </p:spTree>
    <p:extLst>
      <p:ext uri="{BB962C8B-B14F-4D97-AF65-F5344CB8AC3E}">
        <p14:creationId xmlns:p14="http://schemas.microsoft.com/office/powerpoint/2010/main" val="234324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0A7D29-9E45-417E-BC4D-2462AE21DF3A}"/>
              </a:ext>
            </a:extLst>
          </p:cNvPr>
          <p:cNvSpPr/>
          <p:nvPr/>
        </p:nvSpPr>
        <p:spPr>
          <a:xfrm>
            <a:off x="343663" y="607500"/>
            <a:ext cx="4773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https://github.com/bitcoin/bitcoin/issues/17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B748-A6DF-48BF-B714-9AD3679E750C}"/>
              </a:ext>
            </a:extLst>
          </p:cNvPr>
          <p:cNvSpPr txBox="1"/>
          <p:nvPr/>
        </p:nvSpPr>
        <p:spPr>
          <a:xfrm>
            <a:off x="226243" y="207390"/>
            <a:ext cx="11265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close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수정된 파일이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뭔지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확인할 수 없는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issue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들이 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11702-BC65-4AC9-81C1-0D1D238E05C1}"/>
              </a:ext>
            </a:extLst>
          </p:cNvPr>
          <p:cNvSpPr txBox="1"/>
          <p:nvPr/>
        </p:nvSpPr>
        <p:spPr>
          <a:xfrm>
            <a:off x="5279010" y="607500"/>
            <a:ext cx="654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자동으로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close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됨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3B7B2-96F2-45F7-8AD4-990DF8BC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8" y="1007610"/>
            <a:ext cx="8593254" cy="3219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25646-806E-459D-A819-A39A610876B8}"/>
              </a:ext>
            </a:extLst>
          </p:cNvPr>
          <p:cNvSpPr txBox="1"/>
          <p:nvPr/>
        </p:nvSpPr>
        <p:spPr>
          <a:xfrm>
            <a:off x="9267687" y="1138164"/>
            <a:ext cx="2639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17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경우 코멘트에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pull request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링크가 있기 때문에 수정된 파일을 알 수 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6668D-8032-4C49-9267-89DE1C44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8" y="3371978"/>
            <a:ext cx="6387592" cy="3486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1CB23-E728-4208-8B4B-85D2A28ADA38}"/>
              </a:ext>
            </a:extLst>
          </p:cNvPr>
          <p:cNvSpPr txBox="1"/>
          <p:nvPr/>
        </p:nvSpPr>
        <p:spPr>
          <a:xfrm>
            <a:off x="7249212" y="4757785"/>
            <a:ext cx="433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18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경우 언제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close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된지는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나와있지만 수정된 파일이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뭔지는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알 수 없다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63D4F-1C2C-4982-B2C0-FEE4AB697D60}"/>
              </a:ext>
            </a:extLst>
          </p:cNvPr>
          <p:cNvSpPr txBox="1"/>
          <p:nvPr/>
        </p:nvSpPr>
        <p:spPr>
          <a:xfrm>
            <a:off x="509048" y="3606800"/>
            <a:ext cx="73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FABCC-BB9F-476C-9405-497E51C02E76}"/>
              </a:ext>
            </a:extLst>
          </p:cNvPr>
          <p:cNvSpPr txBox="1"/>
          <p:nvPr/>
        </p:nvSpPr>
        <p:spPr>
          <a:xfrm>
            <a:off x="343663" y="1225982"/>
            <a:ext cx="73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97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0EB3FB-B20D-40F8-9BF8-168A9D51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7" y="722713"/>
            <a:ext cx="6452894" cy="84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E6472-F089-4E27-9218-D5F61E37FA22}"/>
              </a:ext>
            </a:extLst>
          </p:cNvPr>
          <p:cNvSpPr txBox="1"/>
          <p:nvPr/>
        </p:nvSpPr>
        <p:spPr>
          <a:xfrm>
            <a:off x="334405" y="322603"/>
            <a:ext cx="913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쭉 돌면서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Pull Request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인거는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이걸로 알 수 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B314E-6282-48EB-B00A-276E5E344888}"/>
              </a:ext>
            </a:extLst>
          </p:cNvPr>
          <p:cNvSpPr/>
          <p:nvPr/>
        </p:nvSpPr>
        <p:spPr>
          <a:xfrm>
            <a:off x="626637" y="1598598"/>
            <a:ext cx="504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https://github.com/bitcoin/bitcoin/pull/27/files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790D0A-8B39-417F-8607-C21BE10DAA66}"/>
              </a:ext>
            </a:extLst>
          </p:cNvPr>
          <p:cNvSpPr/>
          <p:nvPr/>
        </p:nvSpPr>
        <p:spPr>
          <a:xfrm>
            <a:off x="5673083" y="1584402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여기서 수정된 파일 알 수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423EAF-6EE5-49C9-9CDB-EC9DB649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1" y="1967930"/>
            <a:ext cx="7448550" cy="3200400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41D0D979-DBDB-4D12-8F0E-D199505E5D66}"/>
              </a:ext>
            </a:extLst>
          </p:cNvPr>
          <p:cNvSpPr/>
          <p:nvPr/>
        </p:nvSpPr>
        <p:spPr>
          <a:xfrm>
            <a:off x="5923581" y="2491015"/>
            <a:ext cx="888596" cy="446383"/>
          </a:xfrm>
          <a:prstGeom prst="donut">
            <a:avLst>
              <a:gd name="adj" fmla="val 22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7365D7E7-7E83-4BBD-AE0B-B4032687C920}"/>
              </a:ext>
            </a:extLst>
          </p:cNvPr>
          <p:cNvSpPr/>
          <p:nvPr/>
        </p:nvSpPr>
        <p:spPr>
          <a:xfrm>
            <a:off x="3067259" y="3568130"/>
            <a:ext cx="888596" cy="446383"/>
          </a:xfrm>
          <a:prstGeom prst="donut">
            <a:avLst>
              <a:gd name="adj" fmla="val 22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D0379-A0DB-45F8-B475-5B5DF856849A}"/>
              </a:ext>
            </a:extLst>
          </p:cNvPr>
          <p:cNvSpPr txBox="1"/>
          <p:nvPr/>
        </p:nvSpPr>
        <p:spPr>
          <a:xfrm>
            <a:off x="3955855" y="3568130"/>
            <a:ext cx="171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open date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72C59-6693-423D-AF65-22CFFDA0DAF9}"/>
              </a:ext>
            </a:extLst>
          </p:cNvPr>
          <p:cNvSpPr txBox="1"/>
          <p:nvPr/>
        </p:nvSpPr>
        <p:spPr>
          <a:xfrm>
            <a:off x="6813745" y="2598737"/>
            <a:ext cx="19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closed date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12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4C5C6-8B63-413C-9242-A49E148E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0" y="0"/>
            <a:ext cx="5372100" cy="4324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3C279C-EE5B-4F23-8D6A-BE7C9E7100D4}"/>
              </a:ext>
            </a:extLst>
          </p:cNvPr>
          <p:cNvSpPr txBox="1"/>
          <p:nvPr/>
        </p:nvSpPr>
        <p:spPr>
          <a:xfrm>
            <a:off x="235670" y="122548"/>
            <a:ext cx="877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issue 16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번에서 가져온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commit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AFF85-7101-460C-B5FE-63C18D38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3" y="719213"/>
            <a:ext cx="6513186" cy="229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3DBAD2-3887-46C6-BBED-5183492D82DB}"/>
              </a:ext>
            </a:extLst>
          </p:cNvPr>
          <p:cNvSpPr txBox="1"/>
          <p:nvPr/>
        </p:nvSpPr>
        <p:spPr>
          <a:xfrm>
            <a:off x="632333" y="3506771"/>
            <a:ext cx="610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이건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16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고친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commit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아니라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안에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#16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때문에 자동으로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태그됨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07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BDB0778-F901-4952-989D-60F45C782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4504"/>
              </p:ext>
            </p:extLst>
          </p:nvPr>
        </p:nvGraphicFramePr>
        <p:xfrm>
          <a:off x="555308" y="780733"/>
          <a:ext cx="10110787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3" imgW="4591076" imgH="914400" progId="Excel.Sheet.12">
                  <p:embed/>
                </p:oleObj>
              </mc:Choice>
              <mc:Fallback>
                <p:oleObj name="Worksheet" r:id="rId3" imgW="4591076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308" y="780733"/>
                        <a:ext cx="10110787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3E6D1E-6357-4063-9C90-61D92F8E8F97}"/>
              </a:ext>
            </a:extLst>
          </p:cNvPr>
          <p:cNvSpPr txBox="1"/>
          <p:nvPr/>
        </p:nvSpPr>
        <p:spPr>
          <a:xfrm>
            <a:off x="406400" y="289976"/>
            <a:ext cx="503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Schema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65E09-D7CF-4971-9481-3B3FF6641EC5}"/>
              </a:ext>
            </a:extLst>
          </p:cNvPr>
          <p:cNvSpPr txBox="1"/>
          <p:nvPr/>
        </p:nvSpPr>
        <p:spPr>
          <a:xfrm>
            <a:off x="555308" y="2807305"/>
            <a:ext cx="110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/pull/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issue/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모두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issue 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테이블에 넣는다</a:t>
            </a:r>
            <a:endParaRPr lang="en-US" altLang="ko-KR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3392F-51C8-4162-9E19-B57D34B39359}"/>
              </a:ext>
            </a:extLst>
          </p:cNvPr>
          <p:cNvSpPr txBox="1"/>
          <p:nvPr/>
        </p:nvSpPr>
        <p:spPr>
          <a:xfrm>
            <a:off x="233680" y="3291840"/>
            <a:ext cx="387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revised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file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가져오는 법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343104-252C-42C1-97E7-C44136732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859" y="3007360"/>
            <a:ext cx="5008005" cy="354584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9CFBD-EBC8-4BA1-8CC4-1B3DB31AB44D}"/>
              </a:ext>
            </a:extLst>
          </p:cNvPr>
          <p:cNvSpPr/>
          <p:nvPr/>
        </p:nvSpPr>
        <p:spPr>
          <a:xfrm>
            <a:off x="3318203" y="3613159"/>
            <a:ext cx="37005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ex) </a:t>
            </a:r>
            <a:r>
              <a:rPr lang="ko-KR" altLang="en-US" sz="1200" dirty="0">
                <a:hlinkClick r:id="rId6"/>
              </a:rPr>
              <a:t>https://github.com/bitcoin/bitcoin/pull/27/files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9760A-A336-4ECE-8B42-AA2A5DB74B4F}"/>
              </a:ext>
            </a:extLst>
          </p:cNvPr>
          <p:cNvSpPr txBox="1"/>
          <p:nvPr/>
        </p:nvSpPr>
        <p:spPr>
          <a:xfrm>
            <a:off x="344659" y="3776375"/>
            <a:ext cx="10901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/pull/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의 경우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/pull/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/files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들어가면 됨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/issue/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경우</a:t>
            </a:r>
            <a:endParaRPr lang="en-US" altLang="ko-KR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l"/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1) </a:t>
            </a:r>
            <a:r>
              <a:rPr lang="en-US" altLang="ko-KR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commitparse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에서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bitcoin/bitcoin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있는 경우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en-US" altLang="ko-KR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closedate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보다 전이여야 한다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algn="l"/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2) </a:t>
            </a:r>
            <a:r>
              <a:rPr lang="en-US" altLang="ko-KR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commitparse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없는 경우 코멘트에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pull 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주소나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fixed by #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</a:t>
            </a:r>
            <a:r>
              <a:rPr lang="ko-KR" altLang="en-US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이런식으로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언급</a:t>
            </a:r>
            <a:endParaRPr lang="en-US" altLang="ko-KR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3) </a:t>
            </a:r>
            <a:r>
              <a:rPr lang="ko-KR" altLang="en-US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위에거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둘 다 없으면 알 수 없다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  ex) 18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https://github.com/bitcoin/bitcoin/issues/18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91E74-A32C-4806-8AB9-304E6E0883AB}"/>
              </a:ext>
            </a:extLst>
          </p:cNvPr>
          <p:cNvSpPr txBox="1"/>
          <p:nvPr/>
        </p:nvSpPr>
        <p:spPr>
          <a:xfrm>
            <a:off x="344659" y="5770880"/>
            <a:ext cx="59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comment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는 둘 다 그냥 가져오면 된다</a:t>
            </a:r>
          </a:p>
        </p:txBody>
      </p:sp>
    </p:spTree>
    <p:extLst>
      <p:ext uri="{BB962C8B-B14F-4D97-AF65-F5344CB8AC3E}">
        <p14:creationId xmlns:p14="http://schemas.microsoft.com/office/powerpoint/2010/main" val="3644272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12111-36B4-4C7E-A862-BEB7A122E819}"/>
              </a:ext>
            </a:extLst>
          </p:cNvPr>
          <p:cNvSpPr txBox="1"/>
          <p:nvPr/>
        </p:nvSpPr>
        <p:spPr>
          <a:xfrm>
            <a:off x="292231" y="160256"/>
            <a:ext cx="400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opendate</a:t>
            </a:r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없는 경우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D29A73-323E-4C12-BFF0-3EE04119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560366"/>
            <a:ext cx="5007451" cy="307551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EAC4D2A-3DC8-486F-864A-0B39CBAE9464}"/>
              </a:ext>
            </a:extLst>
          </p:cNvPr>
          <p:cNvSpPr/>
          <p:nvPr/>
        </p:nvSpPr>
        <p:spPr>
          <a:xfrm rot="4776617">
            <a:off x="2592371" y="1244339"/>
            <a:ext cx="235670" cy="556182"/>
          </a:xfrm>
          <a:prstGeom prst="downArrow">
            <a:avLst>
              <a:gd name="adj1" fmla="val 2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D921F-6656-4749-848C-C311E34B6DB7}"/>
              </a:ext>
            </a:extLst>
          </p:cNvPr>
          <p:cNvSpPr txBox="1"/>
          <p:nvPr/>
        </p:nvSpPr>
        <p:spPr>
          <a:xfrm>
            <a:off x="3004989" y="1216058"/>
            <a:ext cx="102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이걸로</a:t>
            </a:r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CB2EB-BB5D-4983-838A-9D66D3A2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72" y="157781"/>
            <a:ext cx="8041064" cy="1940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0649D0-BABD-41DF-9C74-A64CC7E1276E}"/>
              </a:ext>
            </a:extLst>
          </p:cNvPr>
          <p:cNvSpPr/>
          <p:nvPr/>
        </p:nvSpPr>
        <p:spPr>
          <a:xfrm>
            <a:off x="5052767" y="157781"/>
            <a:ext cx="2516957" cy="125023"/>
          </a:xfrm>
          <a:prstGeom prst="rect">
            <a:avLst/>
          </a:prstGeom>
          <a:solidFill>
            <a:srgbClr val="FFFF00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492F2-47E2-4836-8DE1-472AEBAB0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899" y="2691187"/>
            <a:ext cx="7846734" cy="38018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40488D-9514-47F6-952D-81E4D9F61BE3}"/>
              </a:ext>
            </a:extLst>
          </p:cNvPr>
          <p:cNvSpPr/>
          <p:nvPr/>
        </p:nvSpPr>
        <p:spPr>
          <a:xfrm>
            <a:off x="2603788" y="3373716"/>
            <a:ext cx="5192179" cy="402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C45F8-782A-4EAB-8BD9-D0BE5FA336A1}"/>
              </a:ext>
            </a:extLst>
          </p:cNvPr>
          <p:cNvSpPr txBox="1"/>
          <p:nvPr/>
        </p:nvSpPr>
        <p:spPr>
          <a:xfrm>
            <a:off x="7937369" y="3235775"/>
            <a:ext cx="37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이런거는 수집하지 않고 넘어간다</a:t>
            </a:r>
            <a:endParaRPr lang="en-US" altLang="ko-KR" sz="20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수정된 파일 </a:t>
            </a:r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bitcoin/bitcoin</a:t>
            </a:r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아니다</a:t>
            </a:r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6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B207B8DE-E54B-432F-AD28-09FF3DF84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657399"/>
              </p:ext>
            </p:extLst>
          </p:nvPr>
        </p:nvGraphicFramePr>
        <p:xfrm>
          <a:off x="393065" y="313691"/>
          <a:ext cx="7338695" cy="73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3" imgW="4591076" imgH="457200" progId="Excel.Sheet.12">
                  <p:embed/>
                </p:oleObj>
              </mc:Choice>
              <mc:Fallback>
                <p:oleObj name="Worksheet" r:id="rId3" imgW="4591076" imgH="457200" progId="Excel.Sheet.12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5BDB0778-F901-4952-989D-60F45C782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313691"/>
                        <a:ext cx="7338695" cy="730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753317-7E0A-40A2-9971-99818421AF6A}"/>
              </a:ext>
            </a:extLst>
          </p:cNvPr>
          <p:cNvSpPr/>
          <p:nvPr/>
        </p:nvSpPr>
        <p:spPr>
          <a:xfrm>
            <a:off x="393065" y="3059668"/>
            <a:ext cx="5157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>
                <a:hlinkClick r:id="rId5"/>
              </a:rPr>
              <a:t>https://github.com/bitcoin/bitcoin/issues/17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563ED4-978A-4639-80B6-FEF2585C7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026" y="1307906"/>
            <a:ext cx="5841989" cy="5434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B7BE0-FD06-4836-8B73-89D4C6B12318}"/>
              </a:ext>
            </a:extLst>
          </p:cNvPr>
          <p:cNvSpPr txBox="1"/>
          <p:nvPr/>
        </p:nvSpPr>
        <p:spPr>
          <a:xfrm>
            <a:off x="393065" y="1307906"/>
            <a:ext cx="515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명시된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close date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없는 경우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</a:p>
          <a:p>
            <a:pPr marL="457200" indent="-457200" algn="l">
              <a:buAutoNum type="arabicPeriod"/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pull request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명시된게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있으면 그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comment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날짜로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없으면 마지막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comment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날짜로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C71B3D3-4BC0-4422-8D3A-F42C775CBB16}"/>
              </a:ext>
            </a:extLst>
          </p:cNvPr>
          <p:cNvSpPr/>
          <p:nvPr/>
        </p:nvSpPr>
        <p:spPr>
          <a:xfrm>
            <a:off x="7731760" y="5902960"/>
            <a:ext cx="802640" cy="365760"/>
          </a:xfrm>
          <a:prstGeom prst="frame">
            <a:avLst>
              <a:gd name="adj1" fmla="val 69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3E0CD-19B8-42CB-BFB0-BCA07AD9A474}"/>
              </a:ext>
            </a:extLst>
          </p:cNvPr>
          <p:cNvSpPr txBox="1"/>
          <p:nvPr/>
        </p:nvSpPr>
        <p:spPr>
          <a:xfrm>
            <a:off x="8534400" y="5811520"/>
            <a:ext cx="189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closed date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640AE-38EB-47BA-B48A-BDEE803A9516}"/>
              </a:ext>
            </a:extLst>
          </p:cNvPr>
          <p:cNvSpPr txBox="1"/>
          <p:nvPr/>
        </p:nvSpPr>
        <p:spPr>
          <a:xfrm>
            <a:off x="9398525" y="1564849"/>
            <a:ext cx="213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:open</a:t>
            </a:r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date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8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7C0B7-AD74-44C9-A94C-3E5A59B55C86}"/>
              </a:ext>
            </a:extLst>
          </p:cNvPr>
          <p:cNvSpPr txBox="1"/>
          <p:nvPr/>
        </p:nvSpPr>
        <p:spPr>
          <a:xfrm>
            <a:off x="1333500" y="1171575"/>
            <a:ext cx="6143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Bug report :</a:t>
            </a:r>
            <a:r>
              <a:rPr lang="ko-KR" altLang="en-US" dirty="0"/>
              <a:t> 라벨이 여러 개인 것도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/issues/12366</a:t>
            </a:r>
            <a:r>
              <a:rPr lang="ko-KR" altLang="en-US" dirty="0"/>
              <a:t> 인데 </a:t>
            </a:r>
            <a:r>
              <a:rPr lang="en-US" altLang="ko-KR" dirty="0"/>
              <a:t>pulls/12366</a:t>
            </a:r>
            <a:r>
              <a:rPr lang="ko-KR" altLang="en-US" dirty="0"/>
              <a:t>으로 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RPC/REST/ZMQ  </a:t>
            </a:r>
            <a:r>
              <a:rPr lang="ko-KR" altLang="en-US" err="1"/>
              <a:t>이게무슨</a:t>
            </a:r>
            <a:r>
              <a:rPr lang="ko-KR" altLang="en-US"/>
              <a:t> 라벨이지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3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2A0EA-19EE-4E1B-9190-6E978855B9B7}"/>
              </a:ext>
            </a:extLst>
          </p:cNvPr>
          <p:cNvSpPr txBox="1"/>
          <p:nvPr/>
        </p:nvSpPr>
        <p:spPr>
          <a:xfrm>
            <a:off x="301658" y="254524"/>
            <a:ext cx="606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pull</a:t>
            </a:r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 경우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111D6-EF89-4869-859D-E336062F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35" y="1013386"/>
            <a:ext cx="5179808" cy="389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1C5D1A-0B82-474A-8C64-23F0031900F2}"/>
              </a:ext>
            </a:extLst>
          </p:cNvPr>
          <p:cNvSpPr txBox="1"/>
          <p:nvPr/>
        </p:nvSpPr>
        <p:spPr>
          <a:xfrm>
            <a:off x="4752610" y="1300899"/>
            <a:ext cx="134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closedate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E4414-6BEE-4E9C-A33F-0D8AD5434180}"/>
              </a:ext>
            </a:extLst>
          </p:cNvPr>
          <p:cNvSpPr txBox="1"/>
          <p:nvPr/>
        </p:nvSpPr>
        <p:spPr>
          <a:xfrm>
            <a:off x="2733774" y="2121031"/>
            <a:ext cx="151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:opendate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7642BF-9F3E-4FF0-AA17-BBC9BC5D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916" y="5349001"/>
            <a:ext cx="5810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7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9AC4B-6385-4D8D-A983-C938B6DE4D35}"/>
              </a:ext>
            </a:extLst>
          </p:cNvPr>
          <p:cNvSpPr txBox="1"/>
          <p:nvPr/>
        </p:nvSpPr>
        <p:spPr>
          <a:xfrm>
            <a:off x="384509" y="331824"/>
            <a:ext cx="387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revised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file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가져오는 법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004BA-4ED4-4A5A-9DD5-72173A724846}"/>
              </a:ext>
            </a:extLst>
          </p:cNvPr>
          <p:cNvSpPr txBox="1"/>
          <p:nvPr/>
        </p:nvSpPr>
        <p:spPr>
          <a:xfrm>
            <a:off x="495488" y="816359"/>
            <a:ext cx="10901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strike="sngStrike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/pull/</a:t>
            </a:r>
            <a:r>
              <a:rPr lang="ko-KR" altLang="en-US" sz="2000" strike="sngStrike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의 경우 </a:t>
            </a:r>
            <a:r>
              <a:rPr lang="en-US" altLang="ko-KR" sz="2000" strike="sngStrike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/pull/</a:t>
            </a:r>
            <a:r>
              <a:rPr lang="ko-KR" altLang="en-US" sz="2000" strike="sngStrike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</a:t>
            </a:r>
            <a:r>
              <a:rPr lang="en-US" altLang="ko-KR" sz="2000" strike="sngStrike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/files</a:t>
            </a:r>
            <a:r>
              <a:rPr lang="ko-KR" altLang="en-US" sz="2000" strike="sngStrike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들어가면 </a:t>
            </a:r>
            <a:r>
              <a:rPr lang="ko-KR" altLang="en-US" sz="2000" strike="sngStrike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됨</a:t>
            </a:r>
            <a:r>
              <a:rPr lang="en-US" altLang="ko-KR" sz="2000" strike="sngStrike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r>
              <a:rPr lang="ko-KR" altLang="en-US" sz="20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파일 목록으로 가져왔다</a:t>
            </a:r>
            <a:endParaRPr lang="en-US" altLang="ko-KR" sz="200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US" altLang="ko-KR" sz="12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rfileName</a:t>
            </a:r>
            <a:r>
              <a:rPr lang="en-US" altLang="ko-KR" sz="12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"C:\\Users\\skdisk\\"</a:t>
            </a:r>
            <a:r>
              <a:rPr lang="en-US" altLang="ko-KR" sz="12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200" i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targetOssArray</a:t>
            </a:r>
            <a:r>
              <a:rPr lang="en-US" altLang="ko-KR" sz="1200" i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.get(</a:t>
            </a:r>
            <a:r>
              <a:rPr lang="en-US" altLang="ko-KR" sz="1200" i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i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).replace(</a:t>
            </a:r>
            <a:r>
              <a:rPr lang="en-US" altLang="ko-KR" sz="1200" i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"/issues"</a:t>
            </a:r>
            <a:r>
              <a:rPr lang="en-US" altLang="ko-KR" sz="1200" i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i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200" i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).replaceAll(</a:t>
            </a:r>
            <a:r>
              <a:rPr lang="en-US" altLang="ko-KR" sz="1200" i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"/"</a:t>
            </a:r>
            <a:r>
              <a:rPr lang="en-US" altLang="ko-KR" sz="1200" i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i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"_"</a:t>
            </a:r>
            <a:r>
              <a:rPr lang="en-US" altLang="ko-KR" sz="1200" i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)+</a:t>
            </a:r>
            <a:r>
              <a:rPr lang="en-US" altLang="ko-KR" sz="1200" i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"_rfile.txt"</a:t>
            </a:r>
            <a:r>
              <a:rPr lang="en-US" altLang="ko-KR" sz="1200" i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;</a:t>
            </a:r>
            <a:endParaRPr lang="en-US" altLang="ko-KR" sz="120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l"/>
            <a:endParaRPr lang="en-US" altLang="ko-KR" sz="2000" strike="sngStrike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l"/>
            <a:r>
              <a:rPr lang="en-US" altLang="ko-KR" sz="20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  /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issue/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경우</a:t>
            </a:r>
            <a:endParaRPr lang="en-US" altLang="ko-KR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l"/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1) </a:t>
            </a:r>
            <a:r>
              <a:rPr lang="en-US" altLang="ko-KR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commitparse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에서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bitcoin/bitcoin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있는 경우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en-US" altLang="ko-KR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closedate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보다 전이여야 한다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algn="l"/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2) </a:t>
            </a:r>
            <a:r>
              <a:rPr lang="en-US" altLang="ko-KR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commitparse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없는 경우 코멘트에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pull 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주소나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fixed by #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숫자 </a:t>
            </a:r>
            <a:r>
              <a:rPr lang="ko-KR" altLang="en-US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이런식으로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언급</a:t>
            </a:r>
            <a:endParaRPr lang="en-US" altLang="ko-KR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3) </a:t>
            </a:r>
            <a:r>
              <a:rPr lang="ko-KR" altLang="en-US" sz="20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위에거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둘 다 없으면 알 수 없다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  ex) 18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 </a:t>
            </a:r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https://github.com/bitcoin/bitcoin/issues/18</a:t>
            </a:r>
            <a:r>
              <a: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0F6AE-4209-4EB0-BCA4-80AFC176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309" y="1482263"/>
            <a:ext cx="2760324" cy="180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AD403-6FF1-4AC3-B0EB-8F61B0CEC0E0}"/>
              </a:ext>
            </a:extLst>
          </p:cNvPr>
          <p:cNvSpPr txBox="1"/>
          <p:nvPr/>
        </p:nvSpPr>
        <p:spPr>
          <a:xfrm>
            <a:off x="254524" y="3291491"/>
            <a:ext cx="4421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comment </a:t>
            </a:r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가져올 때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8033E-6718-4A92-9D31-CAFC0C5B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9" y="3827852"/>
            <a:ext cx="6789549" cy="2068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D89441-F8F8-4EB2-B7DF-D0A677E68E95}"/>
              </a:ext>
            </a:extLst>
          </p:cNvPr>
          <p:cNvSpPr txBox="1"/>
          <p:nvPr/>
        </p:nvSpPr>
        <p:spPr>
          <a:xfrm>
            <a:off x="7475455" y="389913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이런거 처리해야된다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418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2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EA1CE8-9BCC-4956-8D77-41FC00DE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04950"/>
            <a:ext cx="866775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0044C-B492-4F0C-A95F-E12093F0E4F3}"/>
              </a:ext>
            </a:extLst>
          </p:cNvPr>
          <p:cNvSpPr txBox="1"/>
          <p:nvPr/>
        </p:nvSpPr>
        <p:spPr>
          <a:xfrm>
            <a:off x="1847850" y="523875"/>
            <a:ext cx="631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X-</a:t>
            </a:r>
            <a:r>
              <a:rPr lang="en-US" altLang="ko-KR" dirty="0" err="1"/>
              <a:t>RateLimit</a:t>
            </a:r>
            <a:r>
              <a:rPr lang="ko-KR" altLang="en-US" dirty="0"/>
              <a:t> 초과</a:t>
            </a:r>
            <a:endParaRPr lang="en-US" altLang="ko-KR" dirty="0"/>
          </a:p>
          <a:p>
            <a:r>
              <a:rPr lang="en-US" altLang="ko-KR" dirty="0"/>
              <a:t>Reset: 28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 </a:t>
            </a:r>
            <a:r>
              <a:rPr lang="en-US" altLang="ko-KR" dirty="0"/>
              <a:t>12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7122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243D89-32EA-43AE-B80D-ACCB8DDF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2" y="758842"/>
            <a:ext cx="6000750" cy="198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1538FA-FD1B-480A-AB5F-EF153D93F3B5}"/>
              </a:ext>
            </a:extLst>
          </p:cNvPr>
          <p:cNvSpPr txBox="1"/>
          <p:nvPr/>
        </p:nvSpPr>
        <p:spPr>
          <a:xfrm>
            <a:off x="377072" y="311085"/>
            <a:ext cx="614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A8E7B-165E-40A0-B96F-96B60D27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3" y="2818467"/>
            <a:ext cx="5966186" cy="20333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BDF087-F7D4-4D59-9B8D-C37A448D17EB}"/>
              </a:ext>
            </a:extLst>
          </p:cNvPr>
          <p:cNvSpPr/>
          <p:nvPr/>
        </p:nvSpPr>
        <p:spPr>
          <a:xfrm>
            <a:off x="6799868" y="311085"/>
            <a:ext cx="4908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 err="1"/>
              <a:t>num</a:t>
            </a:r>
            <a:r>
              <a:rPr lang="ko-KR" altLang="en-US" dirty="0"/>
              <a:t>=1</a:t>
            </a:r>
          </a:p>
          <a:p>
            <a:r>
              <a:rPr lang="ko-KR" altLang="en-US" dirty="0" err="1"/>
              <a:t>title</a:t>
            </a:r>
            <a:r>
              <a:rPr lang="ko-KR" altLang="en-US" dirty="0"/>
              <a:t>='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'</a:t>
            </a:r>
          </a:p>
          <a:p>
            <a:r>
              <a:rPr lang="ko-KR" altLang="en-US" dirty="0" err="1"/>
              <a:t>body</a:t>
            </a:r>
            <a:r>
              <a:rPr lang="ko-KR" altLang="en-US" dirty="0"/>
              <a:t>='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body</a:t>
            </a:r>
            <a:r>
              <a:rPr lang="ko-KR" altLang="en-US" dirty="0"/>
              <a:t>'</a:t>
            </a:r>
          </a:p>
          <a:p>
            <a:endParaRPr lang="ko-KR" altLang="en-US" dirty="0"/>
          </a:p>
          <a:p>
            <a:r>
              <a:rPr lang="ko-KR" altLang="en-US" dirty="0" err="1"/>
              <a:t>sql</a:t>
            </a:r>
            <a:r>
              <a:rPr lang="ko-KR" altLang="en-US" dirty="0"/>
              <a:t>="""</a:t>
            </a:r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bugreport</a:t>
            </a:r>
            <a:r>
              <a:rPr lang="ko-KR" altLang="en-US" dirty="0"/>
              <a:t>(</a:t>
            </a:r>
            <a:r>
              <a:rPr lang="ko-KR" altLang="en-US" dirty="0" err="1"/>
              <a:t>bugno,title,body</a:t>
            </a:r>
            <a:r>
              <a:rPr lang="ko-KR" altLang="en-US" dirty="0"/>
              <a:t>) </a:t>
            </a:r>
            <a:r>
              <a:rPr lang="ko-KR" altLang="en-US" dirty="0" err="1"/>
              <a:t>values</a:t>
            </a:r>
            <a:r>
              <a:rPr lang="ko-KR" altLang="en-US" dirty="0"/>
              <a:t> (%</a:t>
            </a:r>
            <a:r>
              <a:rPr lang="ko-KR" altLang="en-US" dirty="0" err="1"/>
              <a:t>s</a:t>
            </a:r>
            <a:r>
              <a:rPr lang="ko-KR" altLang="en-US" dirty="0"/>
              <a:t>, %</a:t>
            </a:r>
            <a:r>
              <a:rPr lang="ko-KR" altLang="en-US" dirty="0" err="1"/>
              <a:t>s</a:t>
            </a:r>
            <a:r>
              <a:rPr lang="ko-KR" altLang="en-US" dirty="0"/>
              <a:t>, %</a:t>
            </a:r>
            <a:r>
              <a:rPr lang="ko-KR" altLang="en-US" dirty="0" err="1"/>
              <a:t>s</a:t>
            </a:r>
            <a:r>
              <a:rPr lang="ko-KR" altLang="en-US" dirty="0"/>
              <a:t>)"""</a:t>
            </a:r>
          </a:p>
          <a:p>
            <a:r>
              <a:rPr lang="ko-KR" altLang="en-US" dirty="0" err="1"/>
              <a:t>curs.execute</a:t>
            </a:r>
            <a:r>
              <a:rPr lang="ko-KR" altLang="en-US" dirty="0"/>
              <a:t>(</a:t>
            </a:r>
            <a:r>
              <a:rPr lang="ko-KR" altLang="en-US" dirty="0" err="1"/>
              <a:t>sql</a:t>
            </a:r>
            <a:r>
              <a:rPr lang="ko-KR" altLang="en-US" dirty="0"/>
              <a:t>,(</a:t>
            </a:r>
            <a:r>
              <a:rPr lang="ko-KR" altLang="en-US" dirty="0" err="1"/>
              <a:t>num,title,body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conn.commit</a:t>
            </a:r>
            <a:r>
              <a:rPr lang="ko-KR" altLang="en-US" dirty="0"/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DF8B2C-CCC4-4035-B040-A0AC7E8CED08}"/>
              </a:ext>
            </a:extLst>
          </p:cNvPr>
          <p:cNvSpPr/>
          <p:nvPr/>
        </p:nvSpPr>
        <p:spPr>
          <a:xfrm>
            <a:off x="703868" y="54436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삭제</a:t>
            </a:r>
            <a:endParaRPr lang="en-US" altLang="ko-KR" dirty="0"/>
          </a:p>
          <a:p>
            <a:r>
              <a:rPr lang="ko-KR" altLang="en-US" dirty="0" err="1"/>
              <a:t>sql</a:t>
            </a:r>
            <a:r>
              <a:rPr lang="ko-KR" altLang="en-US" dirty="0"/>
              <a:t> = "</a:t>
            </a:r>
            <a:r>
              <a:rPr lang="ko-KR" altLang="en-US" dirty="0" err="1"/>
              <a:t>delete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bugreport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bugno</a:t>
            </a:r>
            <a:r>
              <a:rPr lang="ko-KR" altLang="en-US" dirty="0"/>
              <a:t>=%</a:t>
            </a:r>
            <a:r>
              <a:rPr lang="ko-KR" altLang="en-US" dirty="0" err="1"/>
              <a:t>s</a:t>
            </a:r>
            <a:r>
              <a:rPr lang="ko-KR" altLang="en-US" dirty="0"/>
              <a:t>"</a:t>
            </a:r>
          </a:p>
          <a:p>
            <a:r>
              <a:rPr lang="ko-KR" altLang="en-US" dirty="0" err="1"/>
              <a:t>curs.execute</a:t>
            </a:r>
            <a:r>
              <a:rPr lang="ko-KR" altLang="en-US" dirty="0"/>
              <a:t>(</a:t>
            </a:r>
            <a:r>
              <a:rPr lang="ko-KR" altLang="en-US" dirty="0" err="1"/>
              <a:t>sql</a:t>
            </a:r>
            <a:r>
              <a:rPr lang="ko-KR" altLang="en-US" dirty="0"/>
              <a:t>, 1)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ECB20E-72A8-4F0A-9A71-7F4C6A87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12" y="6023993"/>
            <a:ext cx="566054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86069"/>
                </a:solidFill>
                <a:effectLst/>
                <a:latin typeface="Arial Unicode MS"/>
                <a:ea typeface="SFMono-Regular"/>
              </a:rPr>
              <a:t>Github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86069"/>
                </a:solidFill>
                <a:effectLst/>
                <a:latin typeface="Arial Unicode MS"/>
                <a:ea typeface="SFMono-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86069"/>
                </a:solidFill>
                <a:effectLst/>
                <a:latin typeface="Arial Unicode MS"/>
                <a:ea typeface="SFMono-Regular"/>
              </a:rPr>
              <a:t>2887f3129b636d5b8e841d91b0da47d1907bdc6a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86069"/>
                </a:solidFill>
                <a:effectLst/>
                <a:ea typeface="-apple-system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140223-99C7-43D4-B6D3-B2D2E6322EFB}"/>
              </a:ext>
            </a:extLst>
          </p:cNvPr>
          <p:cNvSpPr/>
          <p:nvPr/>
        </p:nvSpPr>
        <p:spPr>
          <a:xfrm>
            <a:off x="6625858" y="4963088"/>
            <a:ext cx="476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586069"/>
                </a:solidFill>
                <a:latin typeface="SFMono-Regular"/>
              </a:rPr>
              <a:t>9d9d3550f3e2f04e41931680d671d6ab63ec3922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34D3FB-6652-4F9E-BA1C-720D9586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312" y="3684593"/>
            <a:ext cx="4592604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agnes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-Kim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586069"/>
                </a:solidFill>
                <a:latin typeface="SFMono-Regular"/>
              </a:rPr>
              <a:t>9d9d3550f3e2f04e41931680d671d6ab63ec3922</a:t>
            </a:r>
            <a:endParaRPr lang="ko-KR" altLang="en-US" sz="12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1200" dirty="0"/>
              <a:t>https://api.github.com/repos/bitcoin/bitcoin/</a:t>
            </a:r>
            <a:r>
              <a:rPr lang="en-US" altLang="ko-KR" sz="1200" dirty="0" err="1"/>
              <a:t>commits?page</a:t>
            </a:r>
            <a:r>
              <a:rPr lang="en-US" altLang="ko-KR" sz="1200" dirty="0"/>
              <a:t>=5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4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C23234-F23E-434C-8653-E3B8829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09" y="1215713"/>
            <a:ext cx="105632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7D205-C653-49B9-87D7-1E7E40A520A7}"/>
              </a:ext>
            </a:extLst>
          </p:cNvPr>
          <p:cNvSpPr txBox="1"/>
          <p:nvPr/>
        </p:nvSpPr>
        <p:spPr>
          <a:xfrm>
            <a:off x="678730" y="64102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무슨 오류인가</a:t>
            </a:r>
            <a:r>
              <a:rPr lang="en-US" altLang="ko-KR" dirty="0"/>
              <a:t>. DB </a:t>
            </a:r>
            <a:r>
              <a:rPr lang="ko-KR" altLang="en-US" dirty="0"/>
              <a:t>삽입은 다 된 거 같은데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9D434-83B8-49E8-8605-F73D1DEB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9" y="3827951"/>
            <a:ext cx="5438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FF84DB-6BA6-4394-A407-EDA0EE81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4" y="867020"/>
            <a:ext cx="5714166" cy="2440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C947F-DC21-48A5-9966-4C96F91E3F48}"/>
              </a:ext>
            </a:extLst>
          </p:cNvPr>
          <p:cNvSpPr txBox="1"/>
          <p:nvPr/>
        </p:nvSpPr>
        <p:spPr>
          <a:xfrm>
            <a:off x="381834" y="282804"/>
            <a:ext cx="57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</a:t>
            </a:r>
            <a:r>
              <a:rPr lang="ko-KR" altLang="en-US" dirty="0"/>
              <a:t>가 </a:t>
            </a:r>
            <a:r>
              <a:rPr lang="ko-KR" altLang="en-US" dirty="0" err="1"/>
              <a:t>아닌거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40712-7FF9-4F60-8F3A-DEA84D5F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02" y="3307969"/>
            <a:ext cx="6797790" cy="3230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B40D9-17B0-4E3D-B993-349333D16D10}"/>
              </a:ext>
            </a:extLst>
          </p:cNvPr>
          <p:cNvSpPr txBox="1"/>
          <p:nvPr/>
        </p:nvSpPr>
        <p:spPr>
          <a:xfrm>
            <a:off x="7008877" y="2620651"/>
            <a:ext cx="57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Pull request</a:t>
            </a:r>
            <a:r>
              <a:rPr lang="ko-KR" altLang="en-US" dirty="0" err="1"/>
              <a:t>인거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E8235-B8AD-443A-8DF0-5CA68C8509C1}"/>
              </a:ext>
            </a:extLst>
          </p:cNvPr>
          <p:cNvSpPr txBox="1"/>
          <p:nvPr/>
        </p:nvSpPr>
        <p:spPr>
          <a:xfrm>
            <a:off x="617504" y="4368973"/>
            <a:ext cx="57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Html_url</a:t>
            </a:r>
            <a:r>
              <a:rPr lang="ko-KR" altLang="en-US" dirty="0"/>
              <a:t> 주소가 다르다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584CF-2216-426D-A54E-617E1FA74068}"/>
              </a:ext>
            </a:extLst>
          </p:cNvPr>
          <p:cNvSpPr txBox="1"/>
          <p:nvPr/>
        </p:nvSpPr>
        <p:spPr>
          <a:xfrm>
            <a:off x="9200561" y="1263192"/>
            <a:ext cx="26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Issues-&gt;</a:t>
            </a:r>
            <a:r>
              <a:rPr lang="en-US" altLang="ko-KR" dirty="0" err="1"/>
              <a:t>eventsurl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8CC48-CBD6-4AF2-926D-B7A941802F47}"/>
              </a:ext>
            </a:extLst>
          </p:cNvPr>
          <p:cNvSpPr txBox="1"/>
          <p:nvPr/>
        </p:nvSpPr>
        <p:spPr>
          <a:xfrm>
            <a:off x="603315" y="8663"/>
            <a:ext cx="1002069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"id": 1355132910,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"https://api.github.com/repos/bitcoin/bitcoin/issues/events/1355132910",</a:t>
            </a:r>
          </a:p>
          <a:p>
            <a:r>
              <a:rPr lang="en-US" altLang="ko-KR" sz="1200" dirty="0"/>
              <a:t>    "actor": {</a:t>
            </a:r>
          </a:p>
          <a:p>
            <a:r>
              <a:rPr lang="en-US" altLang="ko-KR" sz="1200" dirty="0"/>
              <a:t>      "login": "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"id": 863730,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avatar_url</a:t>
            </a:r>
            <a:r>
              <a:rPr lang="en-US" altLang="ko-KR" sz="1200" dirty="0"/>
              <a:t>": "https://avatars2.githubusercontent.com/u/863730?v=4",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gravatar_id</a:t>
            </a:r>
            <a:r>
              <a:rPr lang="en-US" altLang="ko-KR" sz="1200" dirty="0"/>
              <a:t>": "",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html_url</a:t>
            </a:r>
            <a:r>
              <a:rPr lang="en-US" altLang="ko-KR" sz="1200" dirty="0"/>
              <a:t>": "https://github.com/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followers_url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/followers",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following_url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/following{/</a:t>
            </a:r>
            <a:r>
              <a:rPr lang="en-US" altLang="ko-KR" sz="1200" dirty="0" err="1"/>
              <a:t>other_user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gists_url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</a:t>
            </a:r>
            <a:r>
              <a:rPr lang="en-US" altLang="ko-KR" sz="1200" dirty="0" err="1"/>
              <a:t>gists</a:t>
            </a:r>
            <a:r>
              <a:rPr lang="en-US" altLang="ko-KR" sz="1200" dirty="0"/>
              <a:t>{/</a:t>
            </a:r>
            <a:r>
              <a:rPr lang="en-US" altLang="ko-KR" sz="1200" dirty="0" err="1"/>
              <a:t>gist_id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starred_url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/starred{/owner}{/repo}",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subscriptions_url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/subscriptions",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organizations_url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/orgs",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repos_url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/repos",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/events{/privacy}",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received_events_url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received_events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"type": "User",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site_admin</a:t>
            </a:r>
            <a:r>
              <a:rPr lang="en-US" altLang="ko-KR" sz="1200" dirty="0"/>
              <a:t>": false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"event": "labeled",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commit_id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commit_url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"2017-11-23T02:28:11Z",</a:t>
            </a:r>
          </a:p>
          <a:p>
            <a:r>
              <a:rPr lang="en-US" altLang="ko-KR" sz="1200" dirty="0"/>
              <a:t>    "label": {</a:t>
            </a:r>
          </a:p>
          <a:p>
            <a:r>
              <a:rPr lang="en-US" altLang="ko-KR" sz="1200" dirty="0"/>
              <a:t>      "name": "Bug",</a:t>
            </a:r>
          </a:p>
          <a:p>
            <a:r>
              <a:rPr lang="en-US" altLang="ko-KR" sz="1200" dirty="0"/>
              <a:t>      "color": "FBBAAB"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"id": 1363276962,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"https://api.github.com/repos/bitcoin/bitcoin/issues/events/1363276962",</a:t>
            </a:r>
          </a:p>
          <a:p>
            <a:r>
              <a:rPr lang="en-US" altLang="ko-KR" sz="1200" dirty="0"/>
              <a:t>    "actor": {</a:t>
            </a:r>
          </a:p>
          <a:p>
            <a:r>
              <a:rPr lang="en-US" altLang="ko-KR" sz="1200" dirty="0"/>
              <a:t>      "login": "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"id": 126646,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avatar_url</a:t>
            </a:r>
            <a:r>
              <a:rPr lang="en-US" altLang="ko-KR" sz="1200" dirty="0"/>
              <a:t>": "https://avatars0.githubusercontent.com/u/126646?v=4",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gravatar_id</a:t>
            </a:r>
            <a:r>
              <a:rPr lang="en-US" altLang="ko-KR" sz="1200" dirty="0"/>
              <a:t>": "",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html_url</a:t>
            </a:r>
            <a:r>
              <a:rPr lang="en-US" altLang="ko-KR" sz="1200" dirty="0"/>
              <a:t>": "https://github.com/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followers_url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/followers",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following_url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/following{/</a:t>
            </a:r>
            <a:r>
              <a:rPr lang="en-US" altLang="ko-KR" sz="1200" dirty="0" err="1"/>
              <a:t>other_user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gists_url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</a:t>
            </a:r>
            <a:r>
              <a:rPr lang="en-US" altLang="ko-KR" sz="1200" dirty="0" err="1"/>
              <a:t>gists</a:t>
            </a:r>
            <a:r>
              <a:rPr lang="en-US" altLang="ko-KR" sz="1200" dirty="0"/>
              <a:t>{/</a:t>
            </a:r>
            <a:r>
              <a:rPr lang="en-US" altLang="ko-KR" sz="1200" dirty="0" err="1"/>
              <a:t>gist_id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starred_url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/starred{/owner}{/repo}",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subscriptions_url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/subscriptions",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organizations_url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/orgs",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repos_url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/repos",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/events{/privacy}",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received_events_url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received_events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"type": "User",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site_admin</a:t>
            </a:r>
            <a:r>
              <a:rPr lang="en-US" altLang="ko-KR" sz="1200" dirty="0"/>
              <a:t>": false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"event": "closed",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commit_id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commit_url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"2017-11-29T11:00:05Z"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957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0EF08-8100-4FE5-9894-AFB32D4F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5" y="143022"/>
            <a:ext cx="6041354" cy="311032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AB898E10-230F-468D-8C9C-43B8E8778044}"/>
              </a:ext>
            </a:extLst>
          </p:cNvPr>
          <p:cNvSpPr/>
          <p:nvPr/>
        </p:nvSpPr>
        <p:spPr>
          <a:xfrm>
            <a:off x="216815" y="933254"/>
            <a:ext cx="980387" cy="565608"/>
          </a:xfrm>
          <a:prstGeom prst="frame">
            <a:avLst>
              <a:gd name="adj1" fmla="val 58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5DBA65-7003-440A-8212-2A9CC7E7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03" y="143022"/>
            <a:ext cx="6092297" cy="52554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AA0B2E-E477-4FD1-9E1F-3522E8C33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0180"/>
            <a:ext cx="5940928" cy="4723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00DBD-B5C0-482B-B2C6-CFBABB16D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028" y="3651778"/>
            <a:ext cx="6991350" cy="245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1C73B-B4C8-46F5-AEB4-335A71370653}"/>
              </a:ext>
            </a:extLst>
          </p:cNvPr>
          <p:cNvSpPr txBox="1"/>
          <p:nvPr/>
        </p:nvSpPr>
        <p:spPr>
          <a:xfrm>
            <a:off x="7428322" y="5203596"/>
            <a:ext cx="37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Pulls/12366</a:t>
            </a:r>
            <a:r>
              <a:rPr lang="ko-KR" altLang="en-US" dirty="0"/>
              <a:t> </a:t>
            </a:r>
            <a:r>
              <a:rPr lang="en-US" altLang="ko-KR" dirty="0"/>
              <a:t>Head </a:t>
            </a:r>
            <a:r>
              <a:rPr lang="ko-KR" altLang="en-US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402547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210 맨발의청춘 L" panose="02020603020101020101" pitchFamily="18" charset="-127"/>
            <a:ea typeface="210 맨발의청춘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2070</Words>
  <Application>Microsoft Office PowerPoint</Application>
  <PresentationFormat>와이드스크린</PresentationFormat>
  <Paragraphs>244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210 맨발의청춘 L</vt:lpstr>
      <vt:lpstr>210 키위바나나 B</vt:lpstr>
      <vt:lpstr>-apple-system</vt:lpstr>
      <vt:lpstr>Arial Unicode MS</vt:lpstr>
      <vt:lpstr>SFMono-Regular</vt:lpstr>
      <vt:lpstr>나눔손글씨 펜</vt:lpstr>
      <vt:lpstr>맑은 고딕</vt:lpstr>
      <vt:lpstr>Arial</vt:lpstr>
      <vt:lpstr>Consolas</vt:lpstr>
      <vt:lpstr>Wingdings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4월 10일 – 진행 내용 요약</vt:lpstr>
      <vt:lpstr>4월 10일 – 진행 내용 1. 딥러닝 논문 소개</vt:lpstr>
      <vt:lpstr>4월 10일 – 진행 내용 2. 디비 관련 코드 이슈</vt:lpstr>
      <vt:lpstr>0417_진행사항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178</cp:revision>
  <dcterms:created xsi:type="dcterms:W3CDTF">2018-03-27T04:38:14Z</dcterms:created>
  <dcterms:modified xsi:type="dcterms:W3CDTF">2018-04-30T15:38:37Z</dcterms:modified>
</cp:coreProperties>
</file>