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7" r:id="rId5"/>
    <p:sldId id="278"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BCDFFE-B3C9-423B-9A27-9BB1C606C08D}" type="doc">
      <dgm:prSet loTypeId="urn:microsoft.com/office/officeart/2005/8/layout/architecture" loCatId="officeonline" qsTypeId="urn:microsoft.com/office/officeart/2005/8/quickstyle/simple2" qsCatId="simple" csTypeId="urn:microsoft.com/office/officeart/2005/8/colors/accent1_1" csCatId="accent1" phldr="1"/>
      <dgm:spPr/>
      <dgm:t>
        <a:bodyPr/>
        <a:lstStyle/>
        <a:p>
          <a:endParaRPr lang="en-IN"/>
        </a:p>
      </dgm:t>
    </dgm:pt>
    <dgm:pt modelId="{2DEBD833-70A0-49A0-9DC7-34F29A5622BD}">
      <dgm:prSet/>
      <dgm:spPr>
        <a:solidFill>
          <a:schemeClr val="tx1">
            <a:lumMod val="95000"/>
          </a:schemeClr>
        </a:solidFill>
      </dgm:spPr>
      <dgm:t>
        <a:bodyPr/>
        <a:lstStyle/>
        <a:p>
          <a:r>
            <a:rPr lang="en-US" b="1" dirty="0"/>
            <a:t>Limited Accessibility</a:t>
          </a:r>
          <a:r>
            <a:rPr lang="en-US" dirty="0"/>
            <a:t>: You can increase the number of electronics that can be accessed through the home app.</a:t>
          </a:r>
          <a:endParaRPr lang="en-IN" dirty="0"/>
        </a:p>
      </dgm:t>
    </dgm:pt>
    <dgm:pt modelId="{23105616-FF9A-4B28-84A5-DD0A93D4A04D}" type="parTrans" cxnId="{73E2D130-2D27-427F-B1E9-33D2857D0A76}">
      <dgm:prSet/>
      <dgm:spPr/>
      <dgm:t>
        <a:bodyPr/>
        <a:lstStyle/>
        <a:p>
          <a:endParaRPr lang="en-IN"/>
        </a:p>
      </dgm:t>
    </dgm:pt>
    <dgm:pt modelId="{03EB28BB-E4C4-4125-944A-D888EDDEC4A5}" type="sibTrans" cxnId="{73E2D130-2D27-427F-B1E9-33D2857D0A76}">
      <dgm:prSet/>
      <dgm:spPr/>
      <dgm:t>
        <a:bodyPr/>
        <a:lstStyle/>
        <a:p>
          <a:endParaRPr lang="en-IN"/>
        </a:p>
      </dgm:t>
    </dgm:pt>
    <dgm:pt modelId="{0F4E4E36-3D10-4254-93D3-187BA9B7035E}">
      <dgm:prSet/>
      <dgm:spPr/>
      <dgm:t>
        <a:bodyPr/>
        <a:lstStyle/>
        <a:p>
          <a:r>
            <a:rPr lang="en-US" b="1" dirty="0"/>
            <a:t>Complicated codes: </a:t>
          </a:r>
          <a:r>
            <a:rPr lang="en-US" dirty="0"/>
            <a:t>The codes can be complicated but in the proposed system, it is reduced to simple code. </a:t>
          </a:r>
          <a:endParaRPr lang="en-IN" dirty="0"/>
        </a:p>
      </dgm:t>
    </dgm:pt>
    <dgm:pt modelId="{0D971469-8967-4016-9D5B-27ACC8D66C6F}" type="parTrans" cxnId="{9D143593-9F0C-4093-89A8-E367270A4EE3}">
      <dgm:prSet/>
      <dgm:spPr/>
      <dgm:t>
        <a:bodyPr/>
        <a:lstStyle/>
        <a:p>
          <a:endParaRPr lang="en-IN"/>
        </a:p>
      </dgm:t>
    </dgm:pt>
    <dgm:pt modelId="{823000BF-F913-4FD3-85BE-ACEFE5B9F31C}" type="sibTrans" cxnId="{9D143593-9F0C-4093-89A8-E367270A4EE3}">
      <dgm:prSet/>
      <dgm:spPr/>
      <dgm:t>
        <a:bodyPr/>
        <a:lstStyle/>
        <a:p>
          <a:endParaRPr lang="en-IN"/>
        </a:p>
      </dgm:t>
    </dgm:pt>
    <dgm:pt modelId="{8283064E-9AC3-4A0D-969C-EEBD162C40E1}">
      <dgm:prSet/>
      <dgm:spPr/>
      <dgm:t>
        <a:bodyPr/>
        <a:lstStyle/>
        <a:p>
          <a:r>
            <a:rPr lang="en-US" b="1"/>
            <a:t>Centralized Control: </a:t>
          </a:r>
          <a:r>
            <a:rPr lang="en-US"/>
            <a:t>Centralized control within a single or multiple devices and can be accessed by any one. </a:t>
          </a:r>
          <a:endParaRPr lang="en-IN"/>
        </a:p>
      </dgm:t>
    </dgm:pt>
    <dgm:pt modelId="{E6146292-6379-4D5A-87BF-C141F6B8B60E}" type="parTrans" cxnId="{B311989D-E21F-4B0D-ABB2-457D0824B46D}">
      <dgm:prSet/>
      <dgm:spPr/>
      <dgm:t>
        <a:bodyPr/>
        <a:lstStyle/>
        <a:p>
          <a:endParaRPr lang="en-IN"/>
        </a:p>
      </dgm:t>
    </dgm:pt>
    <dgm:pt modelId="{7412FADF-261E-45B6-B7A5-4389E1662154}" type="sibTrans" cxnId="{B311989D-E21F-4B0D-ABB2-457D0824B46D}">
      <dgm:prSet/>
      <dgm:spPr/>
      <dgm:t>
        <a:bodyPr/>
        <a:lstStyle/>
        <a:p>
          <a:endParaRPr lang="en-IN"/>
        </a:p>
      </dgm:t>
    </dgm:pt>
    <dgm:pt modelId="{AC803F26-D53E-44BA-B000-D3E8A8D4864C}">
      <dgm:prSet/>
      <dgm:spPr/>
      <dgm:t>
        <a:bodyPr/>
        <a:lstStyle/>
        <a:p>
          <a:r>
            <a:rPr lang="en-US" b="1"/>
            <a:t>Breaches and operational disruptions:</a:t>
          </a:r>
          <a:r>
            <a:rPr lang="en-US"/>
            <a:t> These drawbacks illustrate some of the inherent limitations and challenges.</a:t>
          </a:r>
          <a:endParaRPr lang="en-IN"/>
        </a:p>
      </dgm:t>
    </dgm:pt>
    <dgm:pt modelId="{D080A036-2696-49FA-939C-84FF8610CFF0}" type="parTrans" cxnId="{073C5D79-C050-4356-8ED9-EAC3782AC32C}">
      <dgm:prSet/>
      <dgm:spPr/>
      <dgm:t>
        <a:bodyPr/>
        <a:lstStyle/>
        <a:p>
          <a:endParaRPr lang="en-IN"/>
        </a:p>
      </dgm:t>
    </dgm:pt>
    <dgm:pt modelId="{DCA34634-400A-4565-A5AB-96A34181B1E9}" type="sibTrans" cxnId="{073C5D79-C050-4356-8ED9-EAC3782AC32C}">
      <dgm:prSet/>
      <dgm:spPr/>
      <dgm:t>
        <a:bodyPr/>
        <a:lstStyle/>
        <a:p>
          <a:endParaRPr lang="en-IN"/>
        </a:p>
      </dgm:t>
    </dgm:pt>
    <dgm:pt modelId="{F77B8DEA-5EC0-4B7C-8AE1-9291E3955F7E}" type="pres">
      <dgm:prSet presAssocID="{1ABCDFFE-B3C9-423B-9A27-9BB1C606C08D}" presName="Name0" presStyleCnt="0">
        <dgm:presLayoutVars>
          <dgm:chPref val="1"/>
          <dgm:dir/>
          <dgm:animOne val="branch"/>
          <dgm:animLvl val="lvl"/>
          <dgm:resizeHandles/>
        </dgm:presLayoutVars>
      </dgm:prSet>
      <dgm:spPr/>
    </dgm:pt>
    <dgm:pt modelId="{090F3F16-4AFE-43F7-8BF9-10421EF7C0B9}" type="pres">
      <dgm:prSet presAssocID="{2DEBD833-70A0-49A0-9DC7-34F29A5622BD}" presName="vertOne" presStyleCnt="0"/>
      <dgm:spPr/>
    </dgm:pt>
    <dgm:pt modelId="{43A3B3FD-E7A6-4362-B5CC-AAFAFBA2BE8B}" type="pres">
      <dgm:prSet presAssocID="{2DEBD833-70A0-49A0-9DC7-34F29A5622BD}" presName="txOne" presStyleLbl="node0" presStyleIdx="0" presStyleCnt="4">
        <dgm:presLayoutVars>
          <dgm:chPref val="3"/>
        </dgm:presLayoutVars>
      </dgm:prSet>
      <dgm:spPr/>
    </dgm:pt>
    <dgm:pt modelId="{152C6EF0-C668-4BE9-8ECF-370E330127DA}" type="pres">
      <dgm:prSet presAssocID="{2DEBD833-70A0-49A0-9DC7-34F29A5622BD}" presName="horzOne" presStyleCnt="0"/>
      <dgm:spPr/>
    </dgm:pt>
    <dgm:pt modelId="{55C037B5-350F-45C6-882B-DAF626C6F87E}" type="pres">
      <dgm:prSet presAssocID="{03EB28BB-E4C4-4125-944A-D888EDDEC4A5}" presName="sibSpaceOne" presStyleCnt="0"/>
      <dgm:spPr/>
    </dgm:pt>
    <dgm:pt modelId="{BB5140A9-35A5-41D0-A10E-45C99655FD3E}" type="pres">
      <dgm:prSet presAssocID="{0F4E4E36-3D10-4254-93D3-187BA9B7035E}" presName="vertOne" presStyleCnt="0"/>
      <dgm:spPr/>
    </dgm:pt>
    <dgm:pt modelId="{ECBEDF35-8E49-4512-965E-246B90F35D28}" type="pres">
      <dgm:prSet presAssocID="{0F4E4E36-3D10-4254-93D3-187BA9B7035E}" presName="txOne" presStyleLbl="node0" presStyleIdx="1" presStyleCnt="4">
        <dgm:presLayoutVars>
          <dgm:chPref val="3"/>
        </dgm:presLayoutVars>
      </dgm:prSet>
      <dgm:spPr/>
    </dgm:pt>
    <dgm:pt modelId="{314F9F5A-D2FB-4875-ADF6-9CC22E0F3717}" type="pres">
      <dgm:prSet presAssocID="{0F4E4E36-3D10-4254-93D3-187BA9B7035E}" presName="horzOne" presStyleCnt="0"/>
      <dgm:spPr/>
    </dgm:pt>
    <dgm:pt modelId="{FF8C40A4-88AB-45DF-8C12-2E4B8A13967E}" type="pres">
      <dgm:prSet presAssocID="{823000BF-F913-4FD3-85BE-ACEFE5B9F31C}" presName="sibSpaceOne" presStyleCnt="0"/>
      <dgm:spPr/>
    </dgm:pt>
    <dgm:pt modelId="{CD9EA831-1350-406F-A542-53E985BAA982}" type="pres">
      <dgm:prSet presAssocID="{8283064E-9AC3-4A0D-969C-EEBD162C40E1}" presName="vertOne" presStyleCnt="0"/>
      <dgm:spPr/>
    </dgm:pt>
    <dgm:pt modelId="{11A2503E-D43A-4FA2-BF81-85705E6952C7}" type="pres">
      <dgm:prSet presAssocID="{8283064E-9AC3-4A0D-969C-EEBD162C40E1}" presName="txOne" presStyleLbl="node0" presStyleIdx="2" presStyleCnt="4">
        <dgm:presLayoutVars>
          <dgm:chPref val="3"/>
        </dgm:presLayoutVars>
      </dgm:prSet>
      <dgm:spPr/>
    </dgm:pt>
    <dgm:pt modelId="{C8994FA1-D06E-4D28-BE7C-24F2F4BA1B71}" type="pres">
      <dgm:prSet presAssocID="{8283064E-9AC3-4A0D-969C-EEBD162C40E1}" presName="horzOne" presStyleCnt="0"/>
      <dgm:spPr/>
    </dgm:pt>
    <dgm:pt modelId="{20DB41DB-A966-4799-A513-ADC82A78F558}" type="pres">
      <dgm:prSet presAssocID="{7412FADF-261E-45B6-B7A5-4389E1662154}" presName="sibSpaceOne" presStyleCnt="0"/>
      <dgm:spPr/>
    </dgm:pt>
    <dgm:pt modelId="{CF268708-981A-4379-AB95-55A224042089}" type="pres">
      <dgm:prSet presAssocID="{AC803F26-D53E-44BA-B000-D3E8A8D4864C}" presName="vertOne" presStyleCnt="0"/>
      <dgm:spPr/>
    </dgm:pt>
    <dgm:pt modelId="{F462D9BA-ED0E-482B-AF97-D84380388D48}" type="pres">
      <dgm:prSet presAssocID="{AC803F26-D53E-44BA-B000-D3E8A8D4864C}" presName="txOne" presStyleLbl="node0" presStyleIdx="3" presStyleCnt="4">
        <dgm:presLayoutVars>
          <dgm:chPref val="3"/>
        </dgm:presLayoutVars>
      </dgm:prSet>
      <dgm:spPr/>
    </dgm:pt>
    <dgm:pt modelId="{7322A479-6733-4410-A707-4BE92C9AB961}" type="pres">
      <dgm:prSet presAssocID="{AC803F26-D53E-44BA-B000-D3E8A8D4864C}" presName="horzOne" presStyleCnt="0"/>
      <dgm:spPr/>
    </dgm:pt>
  </dgm:ptLst>
  <dgm:cxnLst>
    <dgm:cxn modelId="{01B0390E-4FC5-4662-9160-C133B664CCD1}" type="presOf" srcId="{AC803F26-D53E-44BA-B000-D3E8A8D4864C}" destId="{F462D9BA-ED0E-482B-AF97-D84380388D48}" srcOrd="0" destOrd="0" presId="urn:microsoft.com/office/officeart/2005/8/layout/architecture"/>
    <dgm:cxn modelId="{5C204327-282E-4A34-8E9A-EE42F7C6A091}" type="presOf" srcId="{8283064E-9AC3-4A0D-969C-EEBD162C40E1}" destId="{11A2503E-D43A-4FA2-BF81-85705E6952C7}" srcOrd="0" destOrd="0" presId="urn:microsoft.com/office/officeart/2005/8/layout/architecture"/>
    <dgm:cxn modelId="{73E2D130-2D27-427F-B1E9-33D2857D0A76}" srcId="{1ABCDFFE-B3C9-423B-9A27-9BB1C606C08D}" destId="{2DEBD833-70A0-49A0-9DC7-34F29A5622BD}" srcOrd="0" destOrd="0" parTransId="{23105616-FF9A-4B28-84A5-DD0A93D4A04D}" sibTransId="{03EB28BB-E4C4-4125-944A-D888EDDEC4A5}"/>
    <dgm:cxn modelId="{81DED440-94E0-4AEB-888E-1501E9E932B8}" type="presOf" srcId="{0F4E4E36-3D10-4254-93D3-187BA9B7035E}" destId="{ECBEDF35-8E49-4512-965E-246B90F35D28}" srcOrd="0" destOrd="0" presId="urn:microsoft.com/office/officeart/2005/8/layout/architecture"/>
    <dgm:cxn modelId="{073C5D79-C050-4356-8ED9-EAC3782AC32C}" srcId="{1ABCDFFE-B3C9-423B-9A27-9BB1C606C08D}" destId="{AC803F26-D53E-44BA-B000-D3E8A8D4864C}" srcOrd="3" destOrd="0" parTransId="{D080A036-2696-49FA-939C-84FF8610CFF0}" sibTransId="{DCA34634-400A-4565-A5AB-96A34181B1E9}"/>
    <dgm:cxn modelId="{0FA98181-5E93-4EF7-9E44-27B378A8E224}" type="presOf" srcId="{2DEBD833-70A0-49A0-9DC7-34F29A5622BD}" destId="{43A3B3FD-E7A6-4362-B5CC-AAFAFBA2BE8B}" srcOrd="0" destOrd="0" presId="urn:microsoft.com/office/officeart/2005/8/layout/architecture"/>
    <dgm:cxn modelId="{9D143593-9F0C-4093-89A8-E367270A4EE3}" srcId="{1ABCDFFE-B3C9-423B-9A27-9BB1C606C08D}" destId="{0F4E4E36-3D10-4254-93D3-187BA9B7035E}" srcOrd="1" destOrd="0" parTransId="{0D971469-8967-4016-9D5B-27ACC8D66C6F}" sibTransId="{823000BF-F913-4FD3-85BE-ACEFE5B9F31C}"/>
    <dgm:cxn modelId="{B311989D-E21F-4B0D-ABB2-457D0824B46D}" srcId="{1ABCDFFE-B3C9-423B-9A27-9BB1C606C08D}" destId="{8283064E-9AC3-4A0D-969C-EEBD162C40E1}" srcOrd="2" destOrd="0" parTransId="{E6146292-6379-4D5A-87BF-C141F6B8B60E}" sibTransId="{7412FADF-261E-45B6-B7A5-4389E1662154}"/>
    <dgm:cxn modelId="{AB6E41DF-D8F7-4139-B07C-A5E5E6B09947}" type="presOf" srcId="{1ABCDFFE-B3C9-423B-9A27-9BB1C606C08D}" destId="{F77B8DEA-5EC0-4B7C-8AE1-9291E3955F7E}" srcOrd="0" destOrd="0" presId="urn:microsoft.com/office/officeart/2005/8/layout/architecture"/>
    <dgm:cxn modelId="{1E7C5326-D664-476E-9948-FE1BB5ED5DE7}" type="presParOf" srcId="{F77B8DEA-5EC0-4B7C-8AE1-9291E3955F7E}" destId="{090F3F16-4AFE-43F7-8BF9-10421EF7C0B9}" srcOrd="0" destOrd="0" presId="urn:microsoft.com/office/officeart/2005/8/layout/architecture"/>
    <dgm:cxn modelId="{4958C521-F135-489D-9CA7-4220AAC8B1F8}" type="presParOf" srcId="{090F3F16-4AFE-43F7-8BF9-10421EF7C0B9}" destId="{43A3B3FD-E7A6-4362-B5CC-AAFAFBA2BE8B}" srcOrd="0" destOrd="0" presId="urn:microsoft.com/office/officeart/2005/8/layout/architecture"/>
    <dgm:cxn modelId="{36A4EF66-4D35-4194-86AA-97BD30FFB516}" type="presParOf" srcId="{090F3F16-4AFE-43F7-8BF9-10421EF7C0B9}" destId="{152C6EF0-C668-4BE9-8ECF-370E330127DA}" srcOrd="1" destOrd="0" presId="urn:microsoft.com/office/officeart/2005/8/layout/architecture"/>
    <dgm:cxn modelId="{2178EC04-BB4D-427A-919C-F56E470FD7A8}" type="presParOf" srcId="{F77B8DEA-5EC0-4B7C-8AE1-9291E3955F7E}" destId="{55C037B5-350F-45C6-882B-DAF626C6F87E}" srcOrd="1" destOrd="0" presId="urn:microsoft.com/office/officeart/2005/8/layout/architecture"/>
    <dgm:cxn modelId="{20C1ABAF-1087-46AB-9114-8629BC1E2C7C}" type="presParOf" srcId="{F77B8DEA-5EC0-4B7C-8AE1-9291E3955F7E}" destId="{BB5140A9-35A5-41D0-A10E-45C99655FD3E}" srcOrd="2" destOrd="0" presId="urn:microsoft.com/office/officeart/2005/8/layout/architecture"/>
    <dgm:cxn modelId="{3A469D67-4CAD-4FDB-A3F6-A7E91EA04747}" type="presParOf" srcId="{BB5140A9-35A5-41D0-A10E-45C99655FD3E}" destId="{ECBEDF35-8E49-4512-965E-246B90F35D28}" srcOrd="0" destOrd="0" presId="urn:microsoft.com/office/officeart/2005/8/layout/architecture"/>
    <dgm:cxn modelId="{72A0F1A9-7AFC-46CE-AE95-F25242D83FD5}" type="presParOf" srcId="{BB5140A9-35A5-41D0-A10E-45C99655FD3E}" destId="{314F9F5A-D2FB-4875-ADF6-9CC22E0F3717}" srcOrd="1" destOrd="0" presId="urn:microsoft.com/office/officeart/2005/8/layout/architecture"/>
    <dgm:cxn modelId="{0E1A7C6C-E05A-455B-9611-D03ECB100A12}" type="presParOf" srcId="{F77B8DEA-5EC0-4B7C-8AE1-9291E3955F7E}" destId="{FF8C40A4-88AB-45DF-8C12-2E4B8A13967E}" srcOrd="3" destOrd="0" presId="urn:microsoft.com/office/officeart/2005/8/layout/architecture"/>
    <dgm:cxn modelId="{787F6FC0-C143-4D43-A77C-2544E7015F8E}" type="presParOf" srcId="{F77B8DEA-5EC0-4B7C-8AE1-9291E3955F7E}" destId="{CD9EA831-1350-406F-A542-53E985BAA982}" srcOrd="4" destOrd="0" presId="urn:microsoft.com/office/officeart/2005/8/layout/architecture"/>
    <dgm:cxn modelId="{A1BCFDE1-4252-49B9-B5E6-8BB9A8601C89}" type="presParOf" srcId="{CD9EA831-1350-406F-A542-53E985BAA982}" destId="{11A2503E-D43A-4FA2-BF81-85705E6952C7}" srcOrd="0" destOrd="0" presId="urn:microsoft.com/office/officeart/2005/8/layout/architecture"/>
    <dgm:cxn modelId="{5A8F7AE6-533D-4CF6-BBC4-867DCC355B1C}" type="presParOf" srcId="{CD9EA831-1350-406F-A542-53E985BAA982}" destId="{C8994FA1-D06E-4D28-BE7C-24F2F4BA1B71}" srcOrd="1" destOrd="0" presId="urn:microsoft.com/office/officeart/2005/8/layout/architecture"/>
    <dgm:cxn modelId="{4704BEF5-7878-4B2E-8985-731475E366F5}" type="presParOf" srcId="{F77B8DEA-5EC0-4B7C-8AE1-9291E3955F7E}" destId="{20DB41DB-A966-4799-A513-ADC82A78F558}" srcOrd="5" destOrd="0" presId="urn:microsoft.com/office/officeart/2005/8/layout/architecture"/>
    <dgm:cxn modelId="{BFAEFAEF-7927-4EEC-9EF0-3CE61D587850}" type="presParOf" srcId="{F77B8DEA-5EC0-4B7C-8AE1-9291E3955F7E}" destId="{CF268708-981A-4379-AB95-55A224042089}" srcOrd="6" destOrd="0" presId="urn:microsoft.com/office/officeart/2005/8/layout/architecture"/>
    <dgm:cxn modelId="{8A72B35C-ED76-44F3-9358-167D049E84CB}" type="presParOf" srcId="{CF268708-981A-4379-AB95-55A224042089}" destId="{F462D9BA-ED0E-482B-AF97-D84380388D48}" srcOrd="0" destOrd="0" presId="urn:microsoft.com/office/officeart/2005/8/layout/architecture"/>
    <dgm:cxn modelId="{FCCA018B-81A9-4C32-8398-31EFF63E9B94}" type="presParOf" srcId="{CF268708-981A-4379-AB95-55A224042089}" destId="{7322A479-6733-4410-A707-4BE92C9AB961}"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9E9D1-E874-4084-B369-76E90A26BC8E}" type="doc">
      <dgm:prSet loTypeId="urn:microsoft.com/office/officeart/2005/8/layout/hierarchy4" loCatId="hierarchy" qsTypeId="urn:microsoft.com/office/officeart/2005/8/quickstyle/simple1" qsCatId="simple" csTypeId="urn:microsoft.com/office/officeart/2005/8/colors/accent1_1" csCatId="accent1"/>
      <dgm:spPr/>
      <dgm:t>
        <a:bodyPr/>
        <a:lstStyle/>
        <a:p>
          <a:endParaRPr lang="en-IN"/>
        </a:p>
      </dgm:t>
    </dgm:pt>
    <dgm:pt modelId="{971D540A-B22A-4A73-BC9D-8A19F195114A}">
      <dgm:prSet/>
      <dgm:spPr/>
      <dgm:t>
        <a:bodyPr/>
        <a:lstStyle/>
        <a:p>
          <a:r>
            <a:rPr lang="en-US" b="1" dirty="0"/>
            <a:t>User-Friendly Interface</a:t>
          </a:r>
          <a:r>
            <a:rPr lang="en-US" dirty="0"/>
            <a:t>: Voice activation provides a natural and intuitive interface, making it easy for users of all ages and technical backgrounds to interact with IoT devices.</a:t>
          </a:r>
          <a:endParaRPr lang="en-IN" dirty="0"/>
        </a:p>
      </dgm:t>
    </dgm:pt>
    <dgm:pt modelId="{E6906A52-5EDC-44B0-A55D-887C0C77B0EA}" type="parTrans" cxnId="{7F765365-4449-49B5-B625-5BE08E0E070A}">
      <dgm:prSet/>
      <dgm:spPr/>
      <dgm:t>
        <a:bodyPr/>
        <a:lstStyle/>
        <a:p>
          <a:endParaRPr lang="en-IN"/>
        </a:p>
      </dgm:t>
    </dgm:pt>
    <dgm:pt modelId="{D54967F5-ED37-4156-BF39-DADB654597A0}" type="sibTrans" cxnId="{7F765365-4449-49B5-B625-5BE08E0E070A}">
      <dgm:prSet/>
      <dgm:spPr/>
      <dgm:t>
        <a:bodyPr/>
        <a:lstStyle/>
        <a:p>
          <a:endParaRPr lang="en-IN"/>
        </a:p>
      </dgm:t>
    </dgm:pt>
    <dgm:pt modelId="{4B90D7C2-B2D0-47D7-9435-0936ABA8A18E}">
      <dgm:prSet/>
      <dgm:spPr/>
      <dgm:t>
        <a:bodyPr/>
        <a:lstStyle/>
        <a:p>
          <a:r>
            <a:rPr lang="en-US" b="1" dirty="0"/>
            <a:t>Convenience and Efficiency: </a:t>
          </a:r>
          <a:r>
            <a:rPr lang="en-US" dirty="0"/>
            <a:t>Enables hands-free control, allowing users to perform tasks and manage devices with simple voice commands, enhancing overall convenience and efficiency in daily activities.</a:t>
          </a:r>
          <a:endParaRPr lang="en-IN" dirty="0"/>
        </a:p>
      </dgm:t>
    </dgm:pt>
    <dgm:pt modelId="{A8DCC7EE-551B-4126-889D-E0E1226D2B04}" type="parTrans" cxnId="{02154106-ADD7-4AB4-83DA-A20D6461C7CA}">
      <dgm:prSet/>
      <dgm:spPr/>
      <dgm:t>
        <a:bodyPr/>
        <a:lstStyle/>
        <a:p>
          <a:endParaRPr lang="en-IN"/>
        </a:p>
      </dgm:t>
    </dgm:pt>
    <dgm:pt modelId="{4E060E6F-7BFD-461A-A7AB-051AAF22C884}" type="sibTrans" cxnId="{02154106-ADD7-4AB4-83DA-A20D6461C7CA}">
      <dgm:prSet/>
      <dgm:spPr/>
      <dgm:t>
        <a:bodyPr/>
        <a:lstStyle/>
        <a:p>
          <a:endParaRPr lang="en-IN"/>
        </a:p>
      </dgm:t>
    </dgm:pt>
    <dgm:pt modelId="{5E018C47-D540-461E-8F69-427ED28111FA}">
      <dgm:prSet/>
      <dgm:spPr/>
      <dgm:t>
        <a:bodyPr/>
        <a:lstStyle/>
        <a:p>
          <a:r>
            <a:rPr lang="en-US" b="1"/>
            <a:t>Time-Saving:</a:t>
          </a:r>
          <a:r>
            <a:rPr lang="en-US"/>
            <a:t> Speeds up tasks such as adjusting settings, turning devices on or off, and accessing information, contributing to time savings and increased productivity.</a:t>
          </a:r>
          <a:endParaRPr lang="en-IN"/>
        </a:p>
      </dgm:t>
    </dgm:pt>
    <dgm:pt modelId="{780CE59F-B129-4FE5-A704-123F77B81729}" type="parTrans" cxnId="{68B6DCA3-2344-44F2-AF85-71BD4BD79841}">
      <dgm:prSet/>
      <dgm:spPr/>
      <dgm:t>
        <a:bodyPr/>
        <a:lstStyle/>
        <a:p>
          <a:endParaRPr lang="en-IN"/>
        </a:p>
      </dgm:t>
    </dgm:pt>
    <dgm:pt modelId="{577A8FF6-8BBA-45F8-A171-CA691C0F5899}" type="sibTrans" cxnId="{68B6DCA3-2344-44F2-AF85-71BD4BD79841}">
      <dgm:prSet/>
      <dgm:spPr/>
      <dgm:t>
        <a:bodyPr/>
        <a:lstStyle/>
        <a:p>
          <a:endParaRPr lang="en-IN"/>
        </a:p>
      </dgm:t>
    </dgm:pt>
    <dgm:pt modelId="{020BDDBB-F47C-4D44-8014-87A70C3F95D5}">
      <dgm:prSet/>
      <dgm:spPr/>
      <dgm:t>
        <a:bodyPr/>
        <a:lstStyle/>
        <a:p>
          <a:r>
            <a:rPr lang="en-US" b="1"/>
            <a:t>Integration with Smart Homes: </a:t>
          </a:r>
          <a:r>
            <a:rPr lang="en-US"/>
            <a:t>Seamlessly integrates with existing smart home ecosystems, enhancing the overall connectivity and interoperability of IoT devices within a home</a:t>
          </a:r>
          <a:endParaRPr lang="en-IN"/>
        </a:p>
      </dgm:t>
    </dgm:pt>
    <dgm:pt modelId="{D73F2187-68D9-45FE-B799-CF544BD263B0}" type="parTrans" cxnId="{A4485B31-0225-4B16-AE29-4627BB68FBD0}">
      <dgm:prSet/>
      <dgm:spPr/>
      <dgm:t>
        <a:bodyPr/>
        <a:lstStyle/>
        <a:p>
          <a:endParaRPr lang="en-IN"/>
        </a:p>
      </dgm:t>
    </dgm:pt>
    <dgm:pt modelId="{1AC90010-FF79-4744-B8B0-B63D39AFFD02}" type="sibTrans" cxnId="{A4485B31-0225-4B16-AE29-4627BB68FBD0}">
      <dgm:prSet/>
      <dgm:spPr/>
      <dgm:t>
        <a:bodyPr/>
        <a:lstStyle/>
        <a:p>
          <a:endParaRPr lang="en-IN"/>
        </a:p>
      </dgm:t>
    </dgm:pt>
    <dgm:pt modelId="{9219D150-75EE-41CA-85C5-C5D893478D86}">
      <dgm:prSet/>
      <dgm:spPr/>
      <dgm:t>
        <a:bodyPr/>
        <a:lstStyle/>
        <a:p>
          <a:r>
            <a:rPr lang="en-US" b="1"/>
            <a:t>Accessibility: </a:t>
          </a:r>
          <a:r>
            <a:rPr lang="en-US"/>
            <a:t>Benefits individuals with mobility impairments or disabilities by providing a more accessible means of controlling and interacting with smart devices. </a:t>
          </a:r>
          <a:endParaRPr lang="en-IN"/>
        </a:p>
      </dgm:t>
    </dgm:pt>
    <dgm:pt modelId="{0F6E8FC7-36D5-4DA2-A21B-02342C57B603}" type="parTrans" cxnId="{118E491F-DE2D-48A7-AD19-CCC6779A8C80}">
      <dgm:prSet/>
      <dgm:spPr/>
      <dgm:t>
        <a:bodyPr/>
        <a:lstStyle/>
        <a:p>
          <a:endParaRPr lang="en-IN"/>
        </a:p>
      </dgm:t>
    </dgm:pt>
    <dgm:pt modelId="{EC1E918D-08D1-46D6-B6BF-2FCD3542318C}" type="sibTrans" cxnId="{118E491F-DE2D-48A7-AD19-CCC6779A8C80}">
      <dgm:prSet/>
      <dgm:spPr/>
      <dgm:t>
        <a:bodyPr/>
        <a:lstStyle/>
        <a:p>
          <a:endParaRPr lang="en-IN"/>
        </a:p>
      </dgm:t>
    </dgm:pt>
    <dgm:pt modelId="{AF3CB178-B65A-465E-B0E3-31A404964418}" type="pres">
      <dgm:prSet presAssocID="{FD19E9D1-E874-4084-B369-76E90A26BC8E}" presName="Name0" presStyleCnt="0">
        <dgm:presLayoutVars>
          <dgm:chPref val="1"/>
          <dgm:dir/>
          <dgm:animOne val="branch"/>
          <dgm:animLvl val="lvl"/>
          <dgm:resizeHandles/>
        </dgm:presLayoutVars>
      </dgm:prSet>
      <dgm:spPr/>
    </dgm:pt>
    <dgm:pt modelId="{20A93D50-F116-4BC6-BC1C-D46019CEEA98}" type="pres">
      <dgm:prSet presAssocID="{971D540A-B22A-4A73-BC9D-8A19F195114A}" presName="vertOne" presStyleCnt="0"/>
      <dgm:spPr/>
    </dgm:pt>
    <dgm:pt modelId="{B04CE401-4899-41B1-BB81-98FC2E827BCF}" type="pres">
      <dgm:prSet presAssocID="{971D540A-B22A-4A73-BC9D-8A19F195114A}" presName="txOne" presStyleLbl="node0" presStyleIdx="0" presStyleCnt="5">
        <dgm:presLayoutVars>
          <dgm:chPref val="3"/>
        </dgm:presLayoutVars>
      </dgm:prSet>
      <dgm:spPr/>
    </dgm:pt>
    <dgm:pt modelId="{E8C36B89-E171-432F-BEBA-3FA5B9E936BA}" type="pres">
      <dgm:prSet presAssocID="{971D540A-B22A-4A73-BC9D-8A19F195114A}" presName="horzOne" presStyleCnt="0"/>
      <dgm:spPr/>
    </dgm:pt>
    <dgm:pt modelId="{A2242771-69B6-43AC-AC5F-C604F424EFA4}" type="pres">
      <dgm:prSet presAssocID="{D54967F5-ED37-4156-BF39-DADB654597A0}" presName="sibSpaceOne" presStyleCnt="0"/>
      <dgm:spPr/>
    </dgm:pt>
    <dgm:pt modelId="{15947F49-4B8E-45EB-B5BE-7BF2BD39B8C7}" type="pres">
      <dgm:prSet presAssocID="{4B90D7C2-B2D0-47D7-9435-0936ABA8A18E}" presName="vertOne" presStyleCnt="0"/>
      <dgm:spPr/>
    </dgm:pt>
    <dgm:pt modelId="{44108175-63C8-4BE5-8703-20D614F012E1}" type="pres">
      <dgm:prSet presAssocID="{4B90D7C2-B2D0-47D7-9435-0936ABA8A18E}" presName="txOne" presStyleLbl="node0" presStyleIdx="1" presStyleCnt="5">
        <dgm:presLayoutVars>
          <dgm:chPref val="3"/>
        </dgm:presLayoutVars>
      </dgm:prSet>
      <dgm:spPr/>
    </dgm:pt>
    <dgm:pt modelId="{FD14CA3F-2205-4EEA-9F32-801D17F779A2}" type="pres">
      <dgm:prSet presAssocID="{4B90D7C2-B2D0-47D7-9435-0936ABA8A18E}" presName="horzOne" presStyleCnt="0"/>
      <dgm:spPr/>
    </dgm:pt>
    <dgm:pt modelId="{AB2181A8-D272-4968-8DC2-9079F84E363C}" type="pres">
      <dgm:prSet presAssocID="{4E060E6F-7BFD-461A-A7AB-051AAF22C884}" presName="sibSpaceOne" presStyleCnt="0"/>
      <dgm:spPr/>
    </dgm:pt>
    <dgm:pt modelId="{4095CE51-A30C-432F-9E6F-237CD932E486}" type="pres">
      <dgm:prSet presAssocID="{5E018C47-D540-461E-8F69-427ED28111FA}" presName="vertOne" presStyleCnt="0"/>
      <dgm:spPr/>
    </dgm:pt>
    <dgm:pt modelId="{E3781D7F-AB2D-41F8-ADFA-62D07FD5AB39}" type="pres">
      <dgm:prSet presAssocID="{5E018C47-D540-461E-8F69-427ED28111FA}" presName="txOne" presStyleLbl="node0" presStyleIdx="2" presStyleCnt="5">
        <dgm:presLayoutVars>
          <dgm:chPref val="3"/>
        </dgm:presLayoutVars>
      </dgm:prSet>
      <dgm:spPr/>
    </dgm:pt>
    <dgm:pt modelId="{28C2168E-8408-4DC1-A395-162CC107F171}" type="pres">
      <dgm:prSet presAssocID="{5E018C47-D540-461E-8F69-427ED28111FA}" presName="horzOne" presStyleCnt="0"/>
      <dgm:spPr/>
    </dgm:pt>
    <dgm:pt modelId="{7CBACC2D-DF69-47E7-BC09-D2FB28E1DA76}" type="pres">
      <dgm:prSet presAssocID="{577A8FF6-8BBA-45F8-A171-CA691C0F5899}" presName="sibSpaceOne" presStyleCnt="0"/>
      <dgm:spPr/>
    </dgm:pt>
    <dgm:pt modelId="{7211530E-EC11-4CF0-A84E-38232358E847}" type="pres">
      <dgm:prSet presAssocID="{020BDDBB-F47C-4D44-8014-87A70C3F95D5}" presName="vertOne" presStyleCnt="0"/>
      <dgm:spPr/>
    </dgm:pt>
    <dgm:pt modelId="{D4871A93-B5AC-4403-B226-1D477BC8AF4D}" type="pres">
      <dgm:prSet presAssocID="{020BDDBB-F47C-4D44-8014-87A70C3F95D5}" presName="txOne" presStyleLbl="node0" presStyleIdx="3" presStyleCnt="5">
        <dgm:presLayoutVars>
          <dgm:chPref val="3"/>
        </dgm:presLayoutVars>
      </dgm:prSet>
      <dgm:spPr/>
    </dgm:pt>
    <dgm:pt modelId="{B54ECFC3-4578-42CA-8E6E-8308F91B15D6}" type="pres">
      <dgm:prSet presAssocID="{020BDDBB-F47C-4D44-8014-87A70C3F95D5}" presName="horzOne" presStyleCnt="0"/>
      <dgm:spPr/>
    </dgm:pt>
    <dgm:pt modelId="{18CB1971-FE58-4EC7-9A5A-5AA87CBC2E75}" type="pres">
      <dgm:prSet presAssocID="{1AC90010-FF79-4744-B8B0-B63D39AFFD02}" presName="sibSpaceOne" presStyleCnt="0"/>
      <dgm:spPr/>
    </dgm:pt>
    <dgm:pt modelId="{AA6A1FAF-AC7D-4E47-8E3F-C912D2D6FC7A}" type="pres">
      <dgm:prSet presAssocID="{9219D150-75EE-41CA-85C5-C5D893478D86}" presName="vertOne" presStyleCnt="0"/>
      <dgm:spPr/>
    </dgm:pt>
    <dgm:pt modelId="{D1C889A1-D956-42AE-A36C-CB2E4218295B}" type="pres">
      <dgm:prSet presAssocID="{9219D150-75EE-41CA-85C5-C5D893478D86}" presName="txOne" presStyleLbl="node0" presStyleIdx="4" presStyleCnt="5">
        <dgm:presLayoutVars>
          <dgm:chPref val="3"/>
        </dgm:presLayoutVars>
      </dgm:prSet>
      <dgm:spPr/>
    </dgm:pt>
    <dgm:pt modelId="{39F8D7C3-A20A-4D50-90D7-357173F001F3}" type="pres">
      <dgm:prSet presAssocID="{9219D150-75EE-41CA-85C5-C5D893478D86}" presName="horzOne" presStyleCnt="0"/>
      <dgm:spPr/>
    </dgm:pt>
  </dgm:ptLst>
  <dgm:cxnLst>
    <dgm:cxn modelId="{02154106-ADD7-4AB4-83DA-A20D6461C7CA}" srcId="{FD19E9D1-E874-4084-B369-76E90A26BC8E}" destId="{4B90D7C2-B2D0-47D7-9435-0936ABA8A18E}" srcOrd="1" destOrd="0" parTransId="{A8DCC7EE-551B-4126-889D-E0E1226D2B04}" sibTransId="{4E060E6F-7BFD-461A-A7AB-051AAF22C884}"/>
    <dgm:cxn modelId="{9624280A-BAE0-4F45-8E2B-4EB5D462908F}" type="presOf" srcId="{FD19E9D1-E874-4084-B369-76E90A26BC8E}" destId="{AF3CB178-B65A-465E-B0E3-31A404964418}" srcOrd="0" destOrd="0" presId="urn:microsoft.com/office/officeart/2005/8/layout/hierarchy4"/>
    <dgm:cxn modelId="{509B3F0B-7AC1-41BE-8645-EA03E81189D4}" type="presOf" srcId="{4B90D7C2-B2D0-47D7-9435-0936ABA8A18E}" destId="{44108175-63C8-4BE5-8703-20D614F012E1}" srcOrd="0" destOrd="0" presId="urn:microsoft.com/office/officeart/2005/8/layout/hierarchy4"/>
    <dgm:cxn modelId="{118E491F-DE2D-48A7-AD19-CCC6779A8C80}" srcId="{FD19E9D1-E874-4084-B369-76E90A26BC8E}" destId="{9219D150-75EE-41CA-85C5-C5D893478D86}" srcOrd="4" destOrd="0" parTransId="{0F6E8FC7-36D5-4DA2-A21B-02342C57B603}" sibTransId="{EC1E918D-08D1-46D6-B6BF-2FCD3542318C}"/>
    <dgm:cxn modelId="{A4485B31-0225-4B16-AE29-4627BB68FBD0}" srcId="{FD19E9D1-E874-4084-B369-76E90A26BC8E}" destId="{020BDDBB-F47C-4D44-8014-87A70C3F95D5}" srcOrd="3" destOrd="0" parTransId="{D73F2187-68D9-45FE-B799-CF544BD263B0}" sibTransId="{1AC90010-FF79-4744-B8B0-B63D39AFFD02}"/>
    <dgm:cxn modelId="{7F765365-4449-49B5-B625-5BE08E0E070A}" srcId="{FD19E9D1-E874-4084-B369-76E90A26BC8E}" destId="{971D540A-B22A-4A73-BC9D-8A19F195114A}" srcOrd="0" destOrd="0" parTransId="{E6906A52-5EDC-44B0-A55D-887C0C77B0EA}" sibTransId="{D54967F5-ED37-4156-BF39-DADB654597A0}"/>
    <dgm:cxn modelId="{EBA0D86C-94E7-4314-85FD-7E4F275AE67C}" type="presOf" srcId="{971D540A-B22A-4A73-BC9D-8A19F195114A}" destId="{B04CE401-4899-41B1-BB81-98FC2E827BCF}" srcOrd="0" destOrd="0" presId="urn:microsoft.com/office/officeart/2005/8/layout/hierarchy4"/>
    <dgm:cxn modelId="{1ED4BC50-3639-41C4-8949-B445650CDBB2}" type="presOf" srcId="{5E018C47-D540-461E-8F69-427ED28111FA}" destId="{E3781D7F-AB2D-41F8-ADFA-62D07FD5AB39}" srcOrd="0" destOrd="0" presId="urn:microsoft.com/office/officeart/2005/8/layout/hierarchy4"/>
    <dgm:cxn modelId="{B4C27B92-DE61-49CC-8B09-0DF8DC70A333}" type="presOf" srcId="{9219D150-75EE-41CA-85C5-C5D893478D86}" destId="{D1C889A1-D956-42AE-A36C-CB2E4218295B}" srcOrd="0" destOrd="0" presId="urn:microsoft.com/office/officeart/2005/8/layout/hierarchy4"/>
    <dgm:cxn modelId="{68B6DCA3-2344-44F2-AF85-71BD4BD79841}" srcId="{FD19E9D1-E874-4084-B369-76E90A26BC8E}" destId="{5E018C47-D540-461E-8F69-427ED28111FA}" srcOrd="2" destOrd="0" parTransId="{780CE59F-B129-4FE5-A704-123F77B81729}" sibTransId="{577A8FF6-8BBA-45F8-A171-CA691C0F5899}"/>
    <dgm:cxn modelId="{016191F1-3DE8-4A0C-BD30-EE1C68428878}" type="presOf" srcId="{020BDDBB-F47C-4D44-8014-87A70C3F95D5}" destId="{D4871A93-B5AC-4403-B226-1D477BC8AF4D}" srcOrd="0" destOrd="0" presId="urn:microsoft.com/office/officeart/2005/8/layout/hierarchy4"/>
    <dgm:cxn modelId="{E28EBECB-388A-4539-A7BC-AC8159C32482}" type="presParOf" srcId="{AF3CB178-B65A-465E-B0E3-31A404964418}" destId="{20A93D50-F116-4BC6-BC1C-D46019CEEA98}" srcOrd="0" destOrd="0" presId="urn:microsoft.com/office/officeart/2005/8/layout/hierarchy4"/>
    <dgm:cxn modelId="{292B109D-7E35-4A53-BA30-6CF5D780A6F0}" type="presParOf" srcId="{20A93D50-F116-4BC6-BC1C-D46019CEEA98}" destId="{B04CE401-4899-41B1-BB81-98FC2E827BCF}" srcOrd="0" destOrd="0" presId="urn:microsoft.com/office/officeart/2005/8/layout/hierarchy4"/>
    <dgm:cxn modelId="{11A3577A-D926-4F1D-8456-73C52AD9032F}" type="presParOf" srcId="{20A93D50-F116-4BC6-BC1C-D46019CEEA98}" destId="{E8C36B89-E171-432F-BEBA-3FA5B9E936BA}" srcOrd="1" destOrd="0" presId="urn:microsoft.com/office/officeart/2005/8/layout/hierarchy4"/>
    <dgm:cxn modelId="{7A96F953-750B-4E71-A36E-9C291AF0EC24}" type="presParOf" srcId="{AF3CB178-B65A-465E-B0E3-31A404964418}" destId="{A2242771-69B6-43AC-AC5F-C604F424EFA4}" srcOrd="1" destOrd="0" presId="urn:microsoft.com/office/officeart/2005/8/layout/hierarchy4"/>
    <dgm:cxn modelId="{151BD6E7-8680-4419-A1CF-DACA48015751}" type="presParOf" srcId="{AF3CB178-B65A-465E-B0E3-31A404964418}" destId="{15947F49-4B8E-45EB-B5BE-7BF2BD39B8C7}" srcOrd="2" destOrd="0" presId="urn:microsoft.com/office/officeart/2005/8/layout/hierarchy4"/>
    <dgm:cxn modelId="{050883F9-587B-4B2A-A4A4-18A83A358B3E}" type="presParOf" srcId="{15947F49-4B8E-45EB-B5BE-7BF2BD39B8C7}" destId="{44108175-63C8-4BE5-8703-20D614F012E1}" srcOrd="0" destOrd="0" presId="urn:microsoft.com/office/officeart/2005/8/layout/hierarchy4"/>
    <dgm:cxn modelId="{09E3A11B-0F27-49B4-93BD-9B6665778C3D}" type="presParOf" srcId="{15947F49-4B8E-45EB-B5BE-7BF2BD39B8C7}" destId="{FD14CA3F-2205-4EEA-9F32-801D17F779A2}" srcOrd="1" destOrd="0" presId="urn:microsoft.com/office/officeart/2005/8/layout/hierarchy4"/>
    <dgm:cxn modelId="{1F84E045-5BD6-4AF2-AC1D-15A5590C1E14}" type="presParOf" srcId="{AF3CB178-B65A-465E-B0E3-31A404964418}" destId="{AB2181A8-D272-4968-8DC2-9079F84E363C}" srcOrd="3" destOrd="0" presId="urn:microsoft.com/office/officeart/2005/8/layout/hierarchy4"/>
    <dgm:cxn modelId="{587C6291-DFAF-4E03-96E7-957CA2EB1378}" type="presParOf" srcId="{AF3CB178-B65A-465E-B0E3-31A404964418}" destId="{4095CE51-A30C-432F-9E6F-237CD932E486}" srcOrd="4" destOrd="0" presId="urn:microsoft.com/office/officeart/2005/8/layout/hierarchy4"/>
    <dgm:cxn modelId="{2FD32718-11B9-43F4-9248-3FAA78E77FF2}" type="presParOf" srcId="{4095CE51-A30C-432F-9E6F-237CD932E486}" destId="{E3781D7F-AB2D-41F8-ADFA-62D07FD5AB39}" srcOrd="0" destOrd="0" presId="urn:microsoft.com/office/officeart/2005/8/layout/hierarchy4"/>
    <dgm:cxn modelId="{9BC89F6E-78FE-45E6-9421-CB582984FE6D}" type="presParOf" srcId="{4095CE51-A30C-432F-9E6F-237CD932E486}" destId="{28C2168E-8408-4DC1-A395-162CC107F171}" srcOrd="1" destOrd="0" presId="urn:microsoft.com/office/officeart/2005/8/layout/hierarchy4"/>
    <dgm:cxn modelId="{A043AF48-8BAA-4046-B8EE-53C2827EB48F}" type="presParOf" srcId="{AF3CB178-B65A-465E-B0E3-31A404964418}" destId="{7CBACC2D-DF69-47E7-BC09-D2FB28E1DA76}" srcOrd="5" destOrd="0" presId="urn:microsoft.com/office/officeart/2005/8/layout/hierarchy4"/>
    <dgm:cxn modelId="{6919F82C-683B-456C-A4C5-1800AA0273C3}" type="presParOf" srcId="{AF3CB178-B65A-465E-B0E3-31A404964418}" destId="{7211530E-EC11-4CF0-A84E-38232358E847}" srcOrd="6" destOrd="0" presId="urn:microsoft.com/office/officeart/2005/8/layout/hierarchy4"/>
    <dgm:cxn modelId="{6129339F-1C20-4DD1-964C-16DF639751D8}" type="presParOf" srcId="{7211530E-EC11-4CF0-A84E-38232358E847}" destId="{D4871A93-B5AC-4403-B226-1D477BC8AF4D}" srcOrd="0" destOrd="0" presId="urn:microsoft.com/office/officeart/2005/8/layout/hierarchy4"/>
    <dgm:cxn modelId="{EC49FE69-D735-4620-80D7-E438511371E2}" type="presParOf" srcId="{7211530E-EC11-4CF0-A84E-38232358E847}" destId="{B54ECFC3-4578-42CA-8E6E-8308F91B15D6}" srcOrd="1" destOrd="0" presId="urn:microsoft.com/office/officeart/2005/8/layout/hierarchy4"/>
    <dgm:cxn modelId="{CB3A159B-C946-4E47-BD9C-E6DC75D84780}" type="presParOf" srcId="{AF3CB178-B65A-465E-B0E3-31A404964418}" destId="{18CB1971-FE58-4EC7-9A5A-5AA87CBC2E75}" srcOrd="7" destOrd="0" presId="urn:microsoft.com/office/officeart/2005/8/layout/hierarchy4"/>
    <dgm:cxn modelId="{FC89BBCB-2312-4F3D-A1B8-F60AB71B6B3B}" type="presParOf" srcId="{AF3CB178-B65A-465E-B0E3-31A404964418}" destId="{AA6A1FAF-AC7D-4E47-8E3F-C912D2D6FC7A}" srcOrd="8" destOrd="0" presId="urn:microsoft.com/office/officeart/2005/8/layout/hierarchy4"/>
    <dgm:cxn modelId="{B26184D9-5F52-40F9-963E-CFB3FBFF1DDD}" type="presParOf" srcId="{AA6A1FAF-AC7D-4E47-8E3F-C912D2D6FC7A}" destId="{D1C889A1-D956-42AE-A36C-CB2E4218295B}" srcOrd="0" destOrd="0" presId="urn:microsoft.com/office/officeart/2005/8/layout/hierarchy4"/>
    <dgm:cxn modelId="{18E59559-8898-4062-9D12-0792CC3F7C91}" type="presParOf" srcId="{AA6A1FAF-AC7D-4E47-8E3F-C912D2D6FC7A}" destId="{39F8D7C3-A20A-4D50-90D7-357173F001F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900069-2EEA-436A-9D17-F564E9B673BC}" type="doc">
      <dgm:prSet loTypeId="urn:microsoft.com/office/officeart/2005/8/layout/rings+Icon" loCatId="relationship" qsTypeId="urn:microsoft.com/office/officeart/2005/8/quickstyle/simple1" qsCatId="simple" csTypeId="urn:microsoft.com/office/officeart/2005/8/colors/accent1_2" csCatId="accent1"/>
      <dgm:spPr/>
      <dgm:t>
        <a:bodyPr/>
        <a:lstStyle/>
        <a:p>
          <a:endParaRPr lang="en-IN"/>
        </a:p>
      </dgm:t>
    </dgm:pt>
    <dgm:pt modelId="{F2F4763B-2D31-4AAD-8A60-E2F792494065}">
      <dgm:prSet/>
      <dgm:spPr/>
      <dgm:t>
        <a:bodyPr/>
        <a:lstStyle/>
        <a:p>
          <a:r>
            <a:rPr lang="en-US" b="1" i="0" dirty="0"/>
            <a:t>ESP32 : low-cost, low-power microcontroller with integrated Wi-Fi and Bluetooth capabilities, widely used for IoT and embedded applications.</a:t>
          </a:r>
          <a:endParaRPr lang="en-IN" dirty="0"/>
        </a:p>
      </dgm:t>
    </dgm:pt>
    <dgm:pt modelId="{7813B90D-7253-4764-BD12-CAB4E8567004}" type="parTrans" cxnId="{A1F709F0-35A5-43DA-8C0D-3442B39882B6}">
      <dgm:prSet/>
      <dgm:spPr/>
      <dgm:t>
        <a:bodyPr/>
        <a:lstStyle/>
        <a:p>
          <a:endParaRPr lang="en-IN"/>
        </a:p>
      </dgm:t>
    </dgm:pt>
    <dgm:pt modelId="{69097D26-3307-4A02-BD3B-3AA8E3707D8F}" type="sibTrans" cxnId="{A1F709F0-35A5-43DA-8C0D-3442B39882B6}">
      <dgm:prSet/>
      <dgm:spPr/>
      <dgm:t>
        <a:bodyPr/>
        <a:lstStyle/>
        <a:p>
          <a:endParaRPr lang="en-IN"/>
        </a:p>
      </dgm:t>
    </dgm:pt>
    <dgm:pt modelId="{A60136E6-D88E-45ED-BEA8-75BD61F54220}">
      <dgm:prSet/>
      <dgm:spPr/>
      <dgm:t>
        <a:bodyPr/>
        <a:lstStyle/>
        <a:p>
          <a:r>
            <a:rPr lang="en-US" b="1" i="0"/>
            <a:t>RELAY : A relay in IoT is an electrically operated switch that allows an ESP32 to control high-power devices.</a:t>
          </a:r>
          <a:endParaRPr lang="en-IN"/>
        </a:p>
      </dgm:t>
    </dgm:pt>
    <dgm:pt modelId="{41E9204C-2529-4C93-8E62-5FC189AF40A7}" type="parTrans" cxnId="{1FE8A7F0-8A0F-4551-B2B1-5911BF0294B4}">
      <dgm:prSet/>
      <dgm:spPr/>
      <dgm:t>
        <a:bodyPr/>
        <a:lstStyle/>
        <a:p>
          <a:endParaRPr lang="en-IN"/>
        </a:p>
      </dgm:t>
    </dgm:pt>
    <dgm:pt modelId="{47E46809-4957-4E41-9606-6381E0F4B749}" type="sibTrans" cxnId="{1FE8A7F0-8A0F-4551-B2B1-5911BF0294B4}">
      <dgm:prSet/>
      <dgm:spPr/>
      <dgm:t>
        <a:bodyPr/>
        <a:lstStyle/>
        <a:p>
          <a:endParaRPr lang="en-IN"/>
        </a:p>
      </dgm:t>
    </dgm:pt>
    <dgm:pt modelId="{9769922B-FD98-4082-B23A-288D75D46A7B}">
      <dgm:prSet/>
      <dgm:spPr/>
      <dgm:t>
        <a:bodyPr/>
        <a:lstStyle/>
        <a:p>
          <a:r>
            <a:rPr lang="en-US" b="1" i="0"/>
            <a:t>WIFI : WiFi enables voice-activated electronics to connect to the internet, facilitating voice command interpretation and access to online services.</a:t>
          </a:r>
          <a:endParaRPr lang="en-IN"/>
        </a:p>
      </dgm:t>
    </dgm:pt>
    <dgm:pt modelId="{105245BA-0533-4D97-9122-5038E40CAB7A}" type="parTrans" cxnId="{3DA2C7FE-5E91-46CA-AB8E-16B7CE19AFB4}">
      <dgm:prSet/>
      <dgm:spPr/>
      <dgm:t>
        <a:bodyPr/>
        <a:lstStyle/>
        <a:p>
          <a:endParaRPr lang="en-IN"/>
        </a:p>
      </dgm:t>
    </dgm:pt>
    <dgm:pt modelId="{453FFAE6-4856-4E76-8EE5-167E5806BDB0}" type="sibTrans" cxnId="{3DA2C7FE-5E91-46CA-AB8E-16B7CE19AFB4}">
      <dgm:prSet/>
      <dgm:spPr/>
      <dgm:t>
        <a:bodyPr/>
        <a:lstStyle/>
        <a:p>
          <a:endParaRPr lang="en-IN"/>
        </a:p>
      </dgm:t>
    </dgm:pt>
    <dgm:pt modelId="{D05F423E-EEDE-4EB0-9C7C-266E69FF9E75}">
      <dgm:prSet/>
      <dgm:spPr/>
      <dgm:t>
        <a:bodyPr/>
        <a:lstStyle/>
        <a:p>
          <a:r>
            <a:rPr lang="en-US" b="1" i="0"/>
            <a:t>MY HOME APP : A centralized platform for remotely controlling and monitoring smart home devices, offering convenience and automation for homeowners.</a:t>
          </a:r>
          <a:endParaRPr lang="en-IN"/>
        </a:p>
      </dgm:t>
    </dgm:pt>
    <dgm:pt modelId="{42D440F7-D329-4516-B7B9-465C002B1CB1}" type="parTrans" cxnId="{1D1DB9AF-36FF-40A3-A3DF-E7BA15F7B613}">
      <dgm:prSet/>
      <dgm:spPr/>
      <dgm:t>
        <a:bodyPr/>
        <a:lstStyle/>
        <a:p>
          <a:endParaRPr lang="en-IN"/>
        </a:p>
      </dgm:t>
    </dgm:pt>
    <dgm:pt modelId="{95206EC1-3221-4E72-A0C0-77B8B833735C}" type="sibTrans" cxnId="{1D1DB9AF-36FF-40A3-A3DF-E7BA15F7B613}">
      <dgm:prSet/>
      <dgm:spPr/>
      <dgm:t>
        <a:bodyPr/>
        <a:lstStyle/>
        <a:p>
          <a:endParaRPr lang="en-IN"/>
        </a:p>
      </dgm:t>
    </dgm:pt>
    <dgm:pt modelId="{D11880B8-1878-4221-83B8-B53074A65183}">
      <dgm:prSet/>
      <dgm:spPr/>
      <dgm:t>
        <a:bodyPr/>
        <a:lstStyle/>
        <a:p>
          <a:r>
            <a:rPr lang="en-US" b="1" i="0"/>
            <a:t>ELECTRONIC APPLIANCES : Voice-activated electronics enable hands-free control of electronic appliances like fans and lights, enhancing convenience and accessibility in smart homes.</a:t>
          </a:r>
          <a:endParaRPr lang="en-IN"/>
        </a:p>
      </dgm:t>
    </dgm:pt>
    <dgm:pt modelId="{64AE85DC-0886-4351-B964-57E9092CA48A}" type="parTrans" cxnId="{E0D07904-2F5D-4140-A999-AAD02970F7FF}">
      <dgm:prSet/>
      <dgm:spPr/>
      <dgm:t>
        <a:bodyPr/>
        <a:lstStyle/>
        <a:p>
          <a:endParaRPr lang="en-IN"/>
        </a:p>
      </dgm:t>
    </dgm:pt>
    <dgm:pt modelId="{AE3EA817-3A3D-4967-9230-71E1C0DE7379}" type="sibTrans" cxnId="{E0D07904-2F5D-4140-A999-AAD02970F7FF}">
      <dgm:prSet/>
      <dgm:spPr/>
      <dgm:t>
        <a:bodyPr/>
        <a:lstStyle/>
        <a:p>
          <a:endParaRPr lang="en-IN"/>
        </a:p>
      </dgm:t>
    </dgm:pt>
    <dgm:pt modelId="{CBB12ADE-8ADC-4D7C-8AE5-D75429B20573}">
      <dgm:prSet/>
      <dgm:spPr/>
      <dgm:t>
        <a:bodyPr/>
        <a:lstStyle/>
        <a:p>
          <a:r>
            <a:rPr lang="en-US" b="1" i="0"/>
            <a:t>VOICE ASSISTANT : Siri, a voice assistant, enhances voice-activated electronics by providing natural language interaction and access to various services, seamlessly integrating with devices for hands-free control and assistance</a:t>
          </a:r>
          <a:r>
            <a:rPr lang="en-US" b="0" i="0"/>
            <a:t>.</a:t>
          </a:r>
          <a:endParaRPr lang="en-IN"/>
        </a:p>
      </dgm:t>
    </dgm:pt>
    <dgm:pt modelId="{E4D36741-63D4-494C-AE42-05B9C9BEE27A}" type="parTrans" cxnId="{D99CBCC8-49C7-4A7B-AD40-B49074D17C44}">
      <dgm:prSet/>
      <dgm:spPr/>
      <dgm:t>
        <a:bodyPr/>
        <a:lstStyle/>
        <a:p>
          <a:endParaRPr lang="en-IN"/>
        </a:p>
      </dgm:t>
    </dgm:pt>
    <dgm:pt modelId="{5B0C846B-314C-4816-8A7F-3DF6C8F174D2}" type="sibTrans" cxnId="{D99CBCC8-49C7-4A7B-AD40-B49074D17C44}">
      <dgm:prSet/>
      <dgm:spPr/>
      <dgm:t>
        <a:bodyPr/>
        <a:lstStyle/>
        <a:p>
          <a:endParaRPr lang="en-IN"/>
        </a:p>
      </dgm:t>
    </dgm:pt>
    <dgm:pt modelId="{E2D2F381-6859-4CE7-A504-D71E96DF9564}" type="pres">
      <dgm:prSet presAssocID="{19900069-2EEA-436A-9D17-F564E9B673BC}" presName="Name0" presStyleCnt="0">
        <dgm:presLayoutVars>
          <dgm:chMax val="7"/>
          <dgm:dir/>
          <dgm:resizeHandles val="exact"/>
        </dgm:presLayoutVars>
      </dgm:prSet>
      <dgm:spPr/>
    </dgm:pt>
    <dgm:pt modelId="{87582045-282F-4F09-B7B7-E617AE24D23A}" type="pres">
      <dgm:prSet presAssocID="{19900069-2EEA-436A-9D17-F564E9B673BC}" presName="ellipse1" presStyleLbl="vennNode1" presStyleIdx="0" presStyleCnt="6">
        <dgm:presLayoutVars>
          <dgm:bulletEnabled val="1"/>
        </dgm:presLayoutVars>
      </dgm:prSet>
      <dgm:spPr/>
    </dgm:pt>
    <dgm:pt modelId="{FE2267A9-D7BE-4B19-80E6-0EE34DCF1D50}" type="pres">
      <dgm:prSet presAssocID="{19900069-2EEA-436A-9D17-F564E9B673BC}" presName="ellipse2" presStyleLbl="vennNode1" presStyleIdx="1" presStyleCnt="6">
        <dgm:presLayoutVars>
          <dgm:bulletEnabled val="1"/>
        </dgm:presLayoutVars>
      </dgm:prSet>
      <dgm:spPr/>
    </dgm:pt>
    <dgm:pt modelId="{DB8397F0-D65B-4D1E-8E80-4D66C9482BDF}" type="pres">
      <dgm:prSet presAssocID="{19900069-2EEA-436A-9D17-F564E9B673BC}" presName="ellipse3" presStyleLbl="vennNode1" presStyleIdx="2" presStyleCnt="6">
        <dgm:presLayoutVars>
          <dgm:bulletEnabled val="1"/>
        </dgm:presLayoutVars>
      </dgm:prSet>
      <dgm:spPr/>
    </dgm:pt>
    <dgm:pt modelId="{3CB3F845-43A9-4662-B019-F49AA9D9DA3C}" type="pres">
      <dgm:prSet presAssocID="{19900069-2EEA-436A-9D17-F564E9B673BC}" presName="ellipse4" presStyleLbl="vennNode1" presStyleIdx="3" presStyleCnt="6">
        <dgm:presLayoutVars>
          <dgm:bulletEnabled val="1"/>
        </dgm:presLayoutVars>
      </dgm:prSet>
      <dgm:spPr/>
    </dgm:pt>
    <dgm:pt modelId="{2CCD18EB-C34D-44CD-81EE-37E323404A70}" type="pres">
      <dgm:prSet presAssocID="{19900069-2EEA-436A-9D17-F564E9B673BC}" presName="ellipse5" presStyleLbl="vennNode1" presStyleIdx="4" presStyleCnt="6">
        <dgm:presLayoutVars>
          <dgm:bulletEnabled val="1"/>
        </dgm:presLayoutVars>
      </dgm:prSet>
      <dgm:spPr/>
    </dgm:pt>
    <dgm:pt modelId="{929CCB1D-E1E5-49A1-820E-4C2747BB34DE}" type="pres">
      <dgm:prSet presAssocID="{19900069-2EEA-436A-9D17-F564E9B673BC}" presName="ellipse6" presStyleLbl="vennNode1" presStyleIdx="5" presStyleCnt="6">
        <dgm:presLayoutVars>
          <dgm:bulletEnabled val="1"/>
        </dgm:presLayoutVars>
      </dgm:prSet>
      <dgm:spPr/>
    </dgm:pt>
  </dgm:ptLst>
  <dgm:cxnLst>
    <dgm:cxn modelId="{E0D07904-2F5D-4140-A999-AAD02970F7FF}" srcId="{19900069-2EEA-436A-9D17-F564E9B673BC}" destId="{D11880B8-1878-4221-83B8-B53074A65183}" srcOrd="4" destOrd="0" parTransId="{64AE85DC-0886-4351-B964-57E9092CA48A}" sibTransId="{AE3EA817-3A3D-4967-9230-71E1C0DE7379}"/>
    <dgm:cxn modelId="{3CC30022-36F4-45D8-AE33-3650E499DB2F}" type="presOf" srcId="{CBB12ADE-8ADC-4D7C-8AE5-D75429B20573}" destId="{929CCB1D-E1E5-49A1-820E-4C2747BB34DE}" srcOrd="0" destOrd="0" presId="urn:microsoft.com/office/officeart/2005/8/layout/rings+Icon"/>
    <dgm:cxn modelId="{7C22A65E-4F8B-4D80-ACD9-EC5FE2E08D85}" type="presOf" srcId="{D05F423E-EEDE-4EB0-9C7C-266E69FF9E75}" destId="{3CB3F845-43A9-4662-B019-F49AA9D9DA3C}" srcOrd="0" destOrd="0" presId="urn:microsoft.com/office/officeart/2005/8/layout/rings+Icon"/>
    <dgm:cxn modelId="{B6DA0068-367B-4C36-94E7-6C232B8E65BA}" type="presOf" srcId="{9769922B-FD98-4082-B23A-288D75D46A7B}" destId="{DB8397F0-D65B-4D1E-8E80-4D66C9482BDF}" srcOrd="0" destOrd="0" presId="urn:microsoft.com/office/officeart/2005/8/layout/rings+Icon"/>
    <dgm:cxn modelId="{D9594659-4BE9-4FA4-B663-32A6E9FE330E}" type="presOf" srcId="{A60136E6-D88E-45ED-BEA8-75BD61F54220}" destId="{FE2267A9-D7BE-4B19-80E6-0EE34DCF1D50}" srcOrd="0" destOrd="0" presId="urn:microsoft.com/office/officeart/2005/8/layout/rings+Icon"/>
    <dgm:cxn modelId="{762D9A91-CD8B-48A4-9ADF-BE0988008B24}" type="presOf" srcId="{D11880B8-1878-4221-83B8-B53074A65183}" destId="{2CCD18EB-C34D-44CD-81EE-37E323404A70}" srcOrd="0" destOrd="0" presId="urn:microsoft.com/office/officeart/2005/8/layout/rings+Icon"/>
    <dgm:cxn modelId="{F8943AA7-D083-45A5-A01D-7313E9AA7C08}" type="presOf" srcId="{F2F4763B-2D31-4AAD-8A60-E2F792494065}" destId="{87582045-282F-4F09-B7B7-E617AE24D23A}" srcOrd="0" destOrd="0" presId="urn:microsoft.com/office/officeart/2005/8/layout/rings+Icon"/>
    <dgm:cxn modelId="{1D1DB9AF-36FF-40A3-A3DF-E7BA15F7B613}" srcId="{19900069-2EEA-436A-9D17-F564E9B673BC}" destId="{D05F423E-EEDE-4EB0-9C7C-266E69FF9E75}" srcOrd="3" destOrd="0" parTransId="{42D440F7-D329-4516-B7B9-465C002B1CB1}" sibTransId="{95206EC1-3221-4E72-A0C0-77B8B833735C}"/>
    <dgm:cxn modelId="{D99CBCC8-49C7-4A7B-AD40-B49074D17C44}" srcId="{19900069-2EEA-436A-9D17-F564E9B673BC}" destId="{CBB12ADE-8ADC-4D7C-8AE5-D75429B20573}" srcOrd="5" destOrd="0" parTransId="{E4D36741-63D4-494C-AE42-05B9C9BEE27A}" sibTransId="{5B0C846B-314C-4816-8A7F-3DF6C8F174D2}"/>
    <dgm:cxn modelId="{0A6113DE-C184-44A1-A55F-D879F5EC203F}" type="presOf" srcId="{19900069-2EEA-436A-9D17-F564E9B673BC}" destId="{E2D2F381-6859-4CE7-A504-D71E96DF9564}" srcOrd="0" destOrd="0" presId="urn:microsoft.com/office/officeart/2005/8/layout/rings+Icon"/>
    <dgm:cxn modelId="{A1F709F0-35A5-43DA-8C0D-3442B39882B6}" srcId="{19900069-2EEA-436A-9D17-F564E9B673BC}" destId="{F2F4763B-2D31-4AAD-8A60-E2F792494065}" srcOrd="0" destOrd="0" parTransId="{7813B90D-7253-4764-BD12-CAB4E8567004}" sibTransId="{69097D26-3307-4A02-BD3B-3AA8E3707D8F}"/>
    <dgm:cxn modelId="{1FE8A7F0-8A0F-4551-B2B1-5911BF0294B4}" srcId="{19900069-2EEA-436A-9D17-F564E9B673BC}" destId="{A60136E6-D88E-45ED-BEA8-75BD61F54220}" srcOrd="1" destOrd="0" parTransId="{41E9204C-2529-4C93-8E62-5FC189AF40A7}" sibTransId="{47E46809-4957-4E41-9606-6381E0F4B749}"/>
    <dgm:cxn modelId="{3DA2C7FE-5E91-46CA-AB8E-16B7CE19AFB4}" srcId="{19900069-2EEA-436A-9D17-F564E9B673BC}" destId="{9769922B-FD98-4082-B23A-288D75D46A7B}" srcOrd="2" destOrd="0" parTransId="{105245BA-0533-4D97-9122-5038E40CAB7A}" sibTransId="{453FFAE6-4856-4E76-8EE5-167E5806BDB0}"/>
    <dgm:cxn modelId="{5F616FA5-95D8-45FC-A94A-1A239D6BA2E8}" type="presParOf" srcId="{E2D2F381-6859-4CE7-A504-D71E96DF9564}" destId="{87582045-282F-4F09-B7B7-E617AE24D23A}" srcOrd="0" destOrd="0" presId="urn:microsoft.com/office/officeart/2005/8/layout/rings+Icon"/>
    <dgm:cxn modelId="{9533BE95-3DE5-4F70-AA25-2DD17B55F1E0}" type="presParOf" srcId="{E2D2F381-6859-4CE7-A504-D71E96DF9564}" destId="{FE2267A9-D7BE-4B19-80E6-0EE34DCF1D50}" srcOrd="1" destOrd="0" presId="urn:microsoft.com/office/officeart/2005/8/layout/rings+Icon"/>
    <dgm:cxn modelId="{0E8A3E15-A41B-43A2-9E58-EADD9B8DFFC6}" type="presParOf" srcId="{E2D2F381-6859-4CE7-A504-D71E96DF9564}" destId="{DB8397F0-D65B-4D1E-8E80-4D66C9482BDF}" srcOrd="2" destOrd="0" presId="urn:microsoft.com/office/officeart/2005/8/layout/rings+Icon"/>
    <dgm:cxn modelId="{1314FE08-74B3-44C7-8564-B2673F51790C}" type="presParOf" srcId="{E2D2F381-6859-4CE7-A504-D71E96DF9564}" destId="{3CB3F845-43A9-4662-B019-F49AA9D9DA3C}" srcOrd="3" destOrd="0" presId="urn:microsoft.com/office/officeart/2005/8/layout/rings+Icon"/>
    <dgm:cxn modelId="{3D2F35A0-93ED-4870-B103-905DB353CED1}" type="presParOf" srcId="{E2D2F381-6859-4CE7-A504-D71E96DF9564}" destId="{2CCD18EB-C34D-44CD-81EE-37E323404A70}" srcOrd="4" destOrd="0" presId="urn:microsoft.com/office/officeart/2005/8/layout/rings+Icon"/>
    <dgm:cxn modelId="{0EEACFF4-8058-4851-9969-27CF69238454}" type="presParOf" srcId="{E2D2F381-6859-4CE7-A504-D71E96DF9564}" destId="{929CCB1D-E1E5-49A1-820E-4C2747BB34DE}"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3B3FD-E7A6-4362-B5CC-AAFAFBA2BE8B}">
      <dsp:nvSpPr>
        <dsp:cNvPr id="0" name=""/>
        <dsp:cNvSpPr/>
      </dsp:nvSpPr>
      <dsp:spPr>
        <a:xfrm>
          <a:off x="2080" y="0"/>
          <a:ext cx="2029271" cy="3600400"/>
        </a:xfrm>
        <a:prstGeom prst="roundRect">
          <a:avLst>
            <a:gd name="adj" fmla="val 10000"/>
          </a:avLst>
        </a:prstGeom>
        <a:solidFill>
          <a:schemeClr val="tx1">
            <a:lumMod val="9500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Limited Accessibility</a:t>
          </a:r>
          <a:r>
            <a:rPr lang="en-US" sz="2200" kern="1200" dirty="0"/>
            <a:t>: You can increase the number of electronics that can be accessed through the home app.</a:t>
          </a:r>
          <a:endParaRPr lang="en-IN" sz="2200" kern="1200" dirty="0"/>
        </a:p>
      </dsp:txBody>
      <dsp:txXfrm>
        <a:off x="61515" y="59435"/>
        <a:ext cx="1910401" cy="3481530"/>
      </dsp:txXfrm>
    </dsp:sp>
    <dsp:sp modelId="{ECBEDF35-8E49-4512-965E-246B90F35D28}">
      <dsp:nvSpPr>
        <dsp:cNvPr id="0" name=""/>
        <dsp:cNvSpPr/>
      </dsp:nvSpPr>
      <dsp:spPr>
        <a:xfrm>
          <a:off x="2372269" y="0"/>
          <a:ext cx="2029271" cy="360040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Complicated codes: </a:t>
          </a:r>
          <a:r>
            <a:rPr lang="en-US" sz="2200" kern="1200" dirty="0"/>
            <a:t>The codes can be complicated but in the proposed system, it is reduced to simple code. </a:t>
          </a:r>
          <a:endParaRPr lang="en-IN" sz="2200" kern="1200" dirty="0"/>
        </a:p>
      </dsp:txBody>
      <dsp:txXfrm>
        <a:off x="2431704" y="59435"/>
        <a:ext cx="1910401" cy="3481530"/>
      </dsp:txXfrm>
    </dsp:sp>
    <dsp:sp modelId="{11A2503E-D43A-4FA2-BF81-85705E6952C7}">
      <dsp:nvSpPr>
        <dsp:cNvPr id="0" name=""/>
        <dsp:cNvSpPr/>
      </dsp:nvSpPr>
      <dsp:spPr>
        <a:xfrm>
          <a:off x="4742458" y="0"/>
          <a:ext cx="2029271" cy="360040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Centralized Control: </a:t>
          </a:r>
          <a:r>
            <a:rPr lang="en-US" sz="2200" kern="1200"/>
            <a:t>Centralized control within a single or multiple devices and can be accessed by any one. </a:t>
          </a:r>
          <a:endParaRPr lang="en-IN" sz="2200" kern="1200"/>
        </a:p>
      </dsp:txBody>
      <dsp:txXfrm>
        <a:off x="4801893" y="59435"/>
        <a:ext cx="1910401" cy="3481530"/>
      </dsp:txXfrm>
    </dsp:sp>
    <dsp:sp modelId="{F462D9BA-ED0E-482B-AF97-D84380388D48}">
      <dsp:nvSpPr>
        <dsp:cNvPr id="0" name=""/>
        <dsp:cNvSpPr/>
      </dsp:nvSpPr>
      <dsp:spPr>
        <a:xfrm>
          <a:off x="7112647" y="0"/>
          <a:ext cx="2029271" cy="360040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Breaches and operational disruptions:</a:t>
          </a:r>
          <a:r>
            <a:rPr lang="en-US" sz="2200" kern="1200"/>
            <a:t> These drawbacks illustrate some of the inherent limitations and challenges.</a:t>
          </a:r>
          <a:endParaRPr lang="en-IN" sz="2200" kern="1200"/>
        </a:p>
      </dsp:txBody>
      <dsp:txXfrm>
        <a:off x="7172082" y="59435"/>
        <a:ext cx="1910401" cy="3481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CE401-4899-41B1-BB81-98FC2E827BCF}">
      <dsp:nvSpPr>
        <dsp:cNvPr id="0" name=""/>
        <dsp:cNvSpPr/>
      </dsp:nvSpPr>
      <dsp:spPr>
        <a:xfrm>
          <a:off x="1047" y="0"/>
          <a:ext cx="1853151" cy="448396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User-Friendly Interface</a:t>
          </a:r>
          <a:r>
            <a:rPr lang="en-US" sz="1800" kern="1200" dirty="0"/>
            <a:t>: Voice activation provides a natural and intuitive interface, making it easy for users of all ages and technical backgrounds to interact with IoT devices.</a:t>
          </a:r>
          <a:endParaRPr lang="en-IN" sz="1800" kern="1200" dirty="0"/>
        </a:p>
      </dsp:txBody>
      <dsp:txXfrm>
        <a:off x="55324" y="54277"/>
        <a:ext cx="1744597" cy="4375414"/>
      </dsp:txXfrm>
    </dsp:sp>
    <dsp:sp modelId="{44108175-63C8-4BE5-8703-20D614F012E1}">
      <dsp:nvSpPr>
        <dsp:cNvPr id="0" name=""/>
        <dsp:cNvSpPr/>
      </dsp:nvSpPr>
      <dsp:spPr>
        <a:xfrm>
          <a:off x="2165527" y="0"/>
          <a:ext cx="1853151" cy="448396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Convenience and Efficiency: </a:t>
          </a:r>
          <a:r>
            <a:rPr lang="en-US" sz="1800" kern="1200" dirty="0"/>
            <a:t>Enables hands-free control, allowing users to perform tasks and manage devices with simple voice commands, enhancing overall convenience and efficiency in daily activities.</a:t>
          </a:r>
          <a:endParaRPr lang="en-IN" sz="1800" kern="1200" dirty="0"/>
        </a:p>
      </dsp:txBody>
      <dsp:txXfrm>
        <a:off x="2219804" y="54277"/>
        <a:ext cx="1744597" cy="4375414"/>
      </dsp:txXfrm>
    </dsp:sp>
    <dsp:sp modelId="{E3781D7F-AB2D-41F8-ADFA-62D07FD5AB39}">
      <dsp:nvSpPr>
        <dsp:cNvPr id="0" name=""/>
        <dsp:cNvSpPr/>
      </dsp:nvSpPr>
      <dsp:spPr>
        <a:xfrm>
          <a:off x="4330008" y="0"/>
          <a:ext cx="1853151" cy="448396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Time-Saving:</a:t>
          </a:r>
          <a:r>
            <a:rPr lang="en-US" sz="1800" kern="1200"/>
            <a:t> Speeds up tasks such as adjusting settings, turning devices on or off, and accessing information, contributing to time savings and increased productivity.</a:t>
          </a:r>
          <a:endParaRPr lang="en-IN" sz="1800" kern="1200"/>
        </a:p>
      </dsp:txBody>
      <dsp:txXfrm>
        <a:off x="4384285" y="54277"/>
        <a:ext cx="1744597" cy="4375414"/>
      </dsp:txXfrm>
    </dsp:sp>
    <dsp:sp modelId="{D4871A93-B5AC-4403-B226-1D477BC8AF4D}">
      <dsp:nvSpPr>
        <dsp:cNvPr id="0" name=""/>
        <dsp:cNvSpPr/>
      </dsp:nvSpPr>
      <dsp:spPr>
        <a:xfrm>
          <a:off x="6494488" y="0"/>
          <a:ext cx="1853151" cy="448396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Integration with Smart Homes: </a:t>
          </a:r>
          <a:r>
            <a:rPr lang="en-US" sz="1800" kern="1200"/>
            <a:t>Seamlessly integrates with existing smart home ecosystems, enhancing the overall connectivity and interoperability of IoT devices within a home</a:t>
          </a:r>
          <a:endParaRPr lang="en-IN" sz="1800" kern="1200"/>
        </a:p>
      </dsp:txBody>
      <dsp:txXfrm>
        <a:off x="6548765" y="54277"/>
        <a:ext cx="1744597" cy="4375414"/>
      </dsp:txXfrm>
    </dsp:sp>
    <dsp:sp modelId="{D1C889A1-D956-42AE-A36C-CB2E4218295B}">
      <dsp:nvSpPr>
        <dsp:cNvPr id="0" name=""/>
        <dsp:cNvSpPr/>
      </dsp:nvSpPr>
      <dsp:spPr>
        <a:xfrm>
          <a:off x="8658969" y="0"/>
          <a:ext cx="1853151" cy="448396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Accessibility: </a:t>
          </a:r>
          <a:r>
            <a:rPr lang="en-US" sz="1800" kern="1200"/>
            <a:t>Benefits individuals with mobility impairments or disabilities by providing a more accessible means of controlling and interacting with smart devices. </a:t>
          </a:r>
          <a:endParaRPr lang="en-IN" sz="1800" kern="1200"/>
        </a:p>
      </dsp:txBody>
      <dsp:txXfrm>
        <a:off x="8713246" y="54277"/>
        <a:ext cx="1744597" cy="4375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2045-282F-4F09-B7B7-E617AE24D23A}">
      <dsp:nvSpPr>
        <dsp:cNvPr id="0" name=""/>
        <dsp:cNvSpPr/>
      </dsp:nvSpPr>
      <dsp:spPr>
        <a:xfrm>
          <a:off x="1359583" y="0"/>
          <a:ext cx="2627151" cy="26272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ESP32 : low-cost, low-power microcontroller with integrated Wi-Fi and Bluetooth capabilities, widely used for IoT and embedded applications.</a:t>
          </a:r>
          <a:endParaRPr lang="en-IN" sz="1200" kern="1200" dirty="0"/>
        </a:p>
      </dsp:txBody>
      <dsp:txXfrm>
        <a:off x="1744320" y="384757"/>
        <a:ext cx="1857677" cy="1857769"/>
      </dsp:txXfrm>
    </dsp:sp>
    <dsp:sp modelId="{FE2267A9-D7BE-4B19-80E6-0EE34DCF1D50}">
      <dsp:nvSpPr>
        <dsp:cNvPr id="0" name=""/>
        <dsp:cNvSpPr/>
      </dsp:nvSpPr>
      <dsp:spPr>
        <a:xfrm>
          <a:off x="2724189" y="1693196"/>
          <a:ext cx="2627151" cy="26272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RELAY : A relay in IoT is an electrically operated switch that allows an ESP32 to control high-power devices.</a:t>
          </a:r>
          <a:endParaRPr lang="en-IN" sz="1200" kern="1200"/>
        </a:p>
      </dsp:txBody>
      <dsp:txXfrm>
        <a:off x="3108926" y="2077953"/>
        <a:ext cx="1857677" cy="1857769"/>
      </dsp:txXfrm>
    </dsp:sp>
    <dsp:sp modelId="{DB8397F0-D65B-4D1E-8E80-4D66C9482BDF}">
      <dsp:nvSpPr>
        <dsp:cNvPr id="0" name=""/>
        <dsp:cNvSpPr/>
      </dsp:nvSpPr>
      <dsp:spPr>
        <a:xfrm>
          <a:off x="4088796" y="0"/>
          <a:ext cx="2627151" cy="26272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WIFI : WiFi enables voice-activated electronics to connect to the internet, facilitating voice command interpretation and access to online services.</a:t>
          </a:r>
          <a:endParaRPr lang="en-IN" sz="1200" kern="1200"/>
        </a:p>
      </dsp:txBody>
      <dsp:txXfrm>
        <a:off x="4473533" y="384757"/>
        <a:ext cx="1857677" cy="1857769"/>
      </dsp:txXfrm>
    </dsp:sp>
    <dsp:sp modelId="{3CB3F845-43A9-4662-B019-F49AA9D9DA3C}">
      <dsp:nvSpPr>
        <dsp:cNvPr id="0" name=""/>
        <dsp:cNvSpPr/>
      </dsp:nvSpPr>
      <dsp:spPr>
        <a:xfrm>
          <a:off x="5453403" y="1693196"/>
          <a:ext cx="2627151" cy="26272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MY HOME APP : A centralized platform for remotely controlling and monitoring smart home devices, offering convenience and automation for homeowners.</a:t>
          </a:r>
          <a:endParaRPr lang="en-IN" sz="1200" kern="1200"/>
        </a:p>
      </dsp:txBody>
      <dsp:txXfrm>
        <a:off x="5838140" y="2077953"/>
        <a:ext cx="1857677" cy="1857769"/>
      </dsp:txXfrm>
    </dsp:sp>
    <dsp:sp modelId="{2CCD18EB-C34D-44CD-81EE-37E323404A70}">
      <dsp:nvSpPr>
        <dsp:cNvPr id="0" name=""/>
        <dsp:cNvSpPr/>
      </dsp:nvSpPr>
      <dsp:spPr>
        <a:xfrm>
          <a:off x="6818010" y="0"/>
          <a:ext cx="2627151" cy="26272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ELECTRONIC APPLIANCES : Voice-activated electronics enable hands-free control of electronic appliances like fans and lights, enhancing convenience and accessibility in smart homes.</a:t>
          </a:r>
          <a:endParaRPr lang="en-IN" sz="1200" kern="1200"/>
        </a:p>
      </dsp:txBody>
      <dsp:txXfrm>
        <a:off x="7202747" y="384757"/>
        <a:ext cx="1857677" cy="1857769"/>
      </dsp:txXfrm>
    </dsp:sp>
    <dsp:sp modelId="{929CCB1D-E1E5-49A1-820E-4C2747BB34DE}">
      <dsp:nvSpPr>
        <dsp:cNvPr id="0" name=""/>
        <dsp:cNvSpPr/>
      </dsp:nvSpPr>
      <dsp:spPr>
        <a:xfrm>
          <a:off x="8182617" y="1693196"/>
          <a:ext cx="2627151" cy="26272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VOICE ASSISTANT : Siri, a voice assistant, enhances voice-activated electronics by providing natural language interaction and access to various services, seamlessly integrating with devices for hands-free control and assistance</a:t>
          </a:r>
          <a:r>
            <a:rPr lang="en-US" sz="1200" b="0" i="0" kern="1200"/>
            <a:t>.</a:t>
          </a:r>
          <a:endParaRPr lang="en-IN" sz="1200" kern="1200"/>
        </a:p>
      </dsp:txBody>
      <dsp:txXfrm>
        <a:off x="8567354" y="2077953"/>
        <a:ext cx="1857677" cy="1857769"/>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5/17/2024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5/17/2024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2780929"/>
            <a:ext cx="11881320" cy="1368151"/>
          </a:xfrm>
        </p:spPr>
        <p:txBody>
          <a:bodyPr/>
          <a:lstStyle/>
          <a:p>
            <a:r>
              <a:rPr lang="en-IN" dirty="0"/>
              <a:t>VOICE ACTIVATED ELECTRONICS</a:t>
            </a:r>
            <a:endParaRPr dirty="0"/>
          </a:p>
        </p:txBody>
      </p:sp>
      <p:sp>
        <p:nvSpPr>
          <p:cNvPr id="3" name="Subtitle 2"/>
          <p:cNvSpPr>
            <a:spLocks noGrp="1"/>
          </p:cNvSpPr>
          <p:nvPr>
            <p:ph type="subTitle" idx="1"/>
          </p:nvPr>
        </p:nvSpPr>
        <p:spPr>
          <a:xfrm>
            <a:off x="191344" y="4365104"/>
            <a:ext cx="10933856" cy="1194047"/>
          </a:xfrm>
        </p:spPr>
        <p:txBody>
          <a:bodyPr>
            <a:normAutofit fontScale="92500" lnSpcReduction="20000"/>
          </a:bodyPr>
          <a:lstStyle/>
          <a:p>
            <a:r>
              <a:rPr lang="en-IN" dirty="0">
                <a:solidFill>
                  <a:schemeClr val="tx1"/>
                </a:solidFill>
              </a:rPr>
              <a:t>ABITHA M (210701011)</a:t>
            </a:r>
          </a:p>
          <a:p>
            <a:endParaRPr lang="en-IN" dirty="0">
              <a:solidFill>
                <a:schemeClr val="tx1"/>
              </a:solidFill>
            </a:endParaRPr>
          </a:p>
          <a:p>
            <a:r>
              <a:rPr lang="en-IN" dirty="0">
                <a:solidFill>
                  <a:schemeClr val="tx1"/>
                </a:solidFill>
              </a:rPr>
              <a:t>ADITI S  (210701016)</a:t>
            </a:r>
          </a:p>
          <a:p>
            <a:endParaRPr lang="en-IN" dirty="0"/>
          </a:p>
          <a:p>
            <a:r>
              <a:rPr lang="en-IN" dirty="0">
                <a:solidFill>
                  <a:schemeClr val="tx1"/>
                </a:solidFill>
              </a:rPr>
              <a:t>AGNES C  (210701019)</a:t>
            </a:r>
            <a:endParaRPr dirty="0">
              <a:solidFill>
                <a:schemeClr val="tx1"/>
              </a:solidFill>
            </a:endParaRPr>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PROBLEM STATEMENT</a:t>
            </a:r>
            <a:endParaRPr dirty="0"/>
          </a:p>
        </p:txBody>
      </p:sp>
      <p:sp>
        <p:nvSpPr>
          <p:cNvPr id="14" name="Content Placeholder 13"/>
          <p:cNvSpPr>
            <a:spLocks noGrp="1"/>
          </p:cNvSpPr>
          <p:nvPr>
            <p:ph idx="1"/>
          </p:nvPr>
        </p:nvSpPr>
        <p:spPr>
          <a:xfrm>
            <a:off x="1524000" y="2204864"/>
            <a:ext cx="9144000" cy="3600400"/>
          </a:xfrm>
        </p:spPr>
        <p:txBody>
          <a:bodyPr/>
          <a:lstStyle/>
          <a:p>
            <a:pPr algn="just">
              <a:lnSpc>
                <a:spcPct val="100000"/>
              </a:lnSpc>
            </a:pPr>
            <a:r>
              <a:rPr lang="en-US" dirty="0"/>
              <a:t>Physically activated electronics, such as those with buttons, switches, or touch screens, are prone to mechanical wear and tear over time. This can result in decreased functionality, frequent need for repairs, or complete failure of the device, thereby reducing its longevity and increasing maintenance costs for users.</a:t>
            </a:r>
          </a:p>
          <a:p>
            <a:pPr algn="just">
              <a:lnSpc>
                <a:spcPct val="100000"/>
              </a:lnSpc>
            </a:pPr>
            <a:r>
              <a:rPr lang="en-US" dirty="0"/>
              <a:t>Many physically activated electronics are not designed with accessibility in mind, making them difficult or impossible to use for individuals with physical disabilities. This includes people with limited mobility, strength, or dexterity, who may struggle with small buttons, complex touch gestures, or heavy devices, leading to exclusion from the benefits of these technologies.</a:t>
            </a:r>
            <a:endParaRPr lang="en-IN"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DRAWBACKS OF EXISTING SYSTEM</a:t>
            </a:r>
            <a:endParaRPr dirty="0"/>
          </a:p>
        </p:txBody>
      </p:sp>
      <p:graphicFrame>
        <p:nvGraphicFramePr>
          <p:cNvPr id="3" name="Content Placeholder 2">
            <a:extLst>
              <a:ext uri="{FF2B5EF4-FFF2-40B4-BE49-F238E27FC236}">
                <a16:creationId xmlns:a16="http://schemas.microsoft.com/office/drawing/2014/main" id="{814BA94E-1F1C-46F8-1DF5-61F5A0758D80}"/>
              </a:ext>
            </a:extLst>
          </p:cNvPr>
          <p:cNvGraphicFramePr>
            <a:graphicFrameLocks noGrp="1"/>
          </p:cNvGraphicFramePr>
          <p:nvPr>
            <p:ph idx="1"/>
            <p:extLst>
              <p:ext uri="{D42A27DB-BD31-4B8C-83A1-F6EECF244321}">
                <p14:modId xmlns:p14="http://schemas.microsoft.com/office/powerpoint/2010/main" val="3288678016"/>
              </p:ext>
            </p:extLst>
          </p:nvPr>
        </p:nvGraphicFramePr>
        <p:xfrm>
          <a:off x="1524000" y="2204864"/>
          <a:ext cx="9144000"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7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PROPOSED SYSTEM</a:t>
            </a:r>
            <a:endParaRPr dirty="0"/>
          </a:p>
        </p:txBody>
      </p:sp>
      <p:sp>
        <p:nvSpPr>
          <p:cNvPr id="14" name="Content Placeholder 13"/>
          <p:cNvSpPr>
            <a:spLocks noGrp="1"/>
          </p:cNvSpPr>
          <p:nvPr>
            <p:ph idx="1"/>
          </p:nvPr>
        </p:nvSpPr>
        <p:spPr>
          <a:xfrm>
            <a:off x="1524000" y="2204864"/>
            <a:ext cx="9144000" cy="3600400"/>
          </a:xfrm>
        </p:spPr>
        <p:txBody>
          <a:bodyPr>
            <a:normAutofit/>
          </a:bodyPr>
          <a:lstStyle/>
          <a:p>
            <a:pPr algn="just">
              <a:lnSpc>
                <a:spcPct val="100000"/>
              </a:lnSpc>
            </a:pPr>
            <a:r>
              <a:rPr lang="en-US" dirty="0">
                <a:effectLst/>
                <a:latin typeface="Times New Roman" panose="02020603050405020304" pitchFamily="18" charset="0"/>
                <a:ea typeface="Times New Roman" panose="02020603050405020304" pitchFamily="18" charset="0"/>
              </a:rPr>
              <a:t>The proposed system of a smart home assistant with voice recognition aims to create a sophisticated and user-friendly platform that seamlessly integrates with the modern home environment. </a:t>
            </a:r>
          </a:p>
          <a:p>
            <a:pPr algn="just">
              <a:lnSpc>
                <a:spcPct val="100000"/>
              </a:lnSpc>
            </a:pPr>
            <a:r>
              <a:rPr lang="en-US" dirty="0">
                <a:effectLst/>
                <a:latin typeface="Times New Roman" panose="02020603050405020304" pitchFamily="18" charset="0"/>
                <a:ea typeface="Times New Roman" panose="02020603050405020304" pitchFamily="18" charset="0"/>
              </a:rPr>
              <a:t>The primary objective is to enhance convenience and automation, allowing users to execute tasks such as adjusting lighting, controlling thermostats, securing their homes, and accessing information with simple vocal instructions. </a:t>
            </a:r>
          </a:p>
          <a:p>
            <a:pPr algn="just">
              <a:lnSpc>
                <a:spcPct val="100000"/>
              </a:lnSpc>
            </a:pPr>
            <a:r>
              <a:rPr lang="en-US" dirty="0"/>
              <a:t>The proposed system will be designed with compatibility in mind, ensuring it can work seamlessly with a diverse range of smart home ecosystems and devices.</a:t>
            </a:r>
            <a:endParaRPr lang="en-IN" dirty="0"/>
          </a:p>
        </p:txBody>
      </p:sp>
    </p:spTree>
    <p:extLst>
      <p:ext uri="{BB962C8B-B14F-4D97-AF65-F5344CB8AC3E}">
        <p14:creationId xmlns:p14="http://schemas.microsoft.com/office/powerpoint/2010/main" val="179375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457200"/>
            <a:ext cx="10116616" cy="1143000"/>
          </a:xfrm>
        </p:spPr>
        <p:txBody>
          <a:bodyPr/>
          <a:lstStyle/>
          <a:p>
            <a:r>
              <a:rPr lang="en-IN" dirty="0"/>
              <a:t> ADVANTAGES OF PROPOSED SYSTEM</a:t>
            </a:r>
            <a:endParaRPr dirty="0"/>
          </a:p>
        </p:txBody>
      </p:sp>
      <p:graphicFrame>
        <p:nvGraphicFramePr>
          <p:cNvPr id="4" name="Content Placeholder 3">
            <a:extLst>
              <a:ext uri="{FF2B5EF4-FFF2-40B4-BE49-F238E27FC236}">
                <a16:creationId xmlns:a16="http://schemas.microsoft.com/office/drawing/2014/main" id="{5CCF488D-4200-EAC2-3A43-D567EABD58AE}"/>
              </a:ext>
            </a:extLst>
          </p:cNvPr>
          <p:cNvGraphicFramePr>
            <a:graphicFrameLocks noGrp="1"/>
          </p:cNvGraphicFramePr>
          <p:nvPr>
            <p:ph idx="1"/>
            <p:extLst>
              <p:ext uri="{D42A27DB-BD31-4B8C-83A1-F6EECF244321}">
                <p14:modId xmlns:p14="http://schemas.microsoft.com/office/powerpoint/2010/main" val="2991008372"/>
              </p:ext>
            </p:extLst>
          </p:nvPr>
        </p:nvGraphicFramePr>
        <p:xfrm>
          <a:off x="911424" y="1916832"/>
          <a:ext cx="10513168" cy="4483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844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1424" y="457200"/>
            <a:ext cx="9756576" cy="1143000"/>
          </a:xfrm>
        </p:spPr>
        <p:txBody>
          <a:bodyPr/>
          <a:lstStyle/>
          <a:p>
            <a:r>
              <a:rPr lang="en-IN" dirty="0"/>
              <a:t> REQUIREMENTS</a:t>
            </a:r>
            <a:endParaRPr dirty="0"/>
          </a:p>
        </p:txBody>
      </p:sp>
      <p:graphicFrame>
        <p:nvGraphicFramePr>
          <p:cNvPr id="3" name="Content Placeholder 2">
            <a:extLst>
              <a:ext uri="{FF2B5EF4-FFF2-40B4-BE49-F238E27FC236}">
                <a16:creationId xmlns:a16="http://schemas.microsoft.com/office/drawing/2014/main" id="{D81EA059-FD06-1C59-EF2A-91F4341D6847}"/>
              </a:ext>
            </a:extLst>
          </p:cNvPr>
          <p:cNvGraphicFramePr>
            <a:graphicFrameLocks noGrp="1"/>
          </p:cNvGraphicFramePr>
          <p:nvPr>
            <p:ph idx="1"/>
            <p:extLst>
              <p:ext uri="{D42A27DB-BD31-4B8C-83A1-F6EECF244321}">
                <p14:modId xmlns:p14="http://schemas.microsoft.com/office/powerpoint/2010/main" val="2654758484"/>
              </p:ext>
            </p:extLst>
          </p:nvPr>
        </p:nvGraphicFramePr>
        <p:xfrm>
          <a:off x="263352" y="1844824"/>
          <a:ext cx="1216935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36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CONCLUSION</a:t>
            </a:r>
            <a:endParaRPr dirty="0"/>
          </a:p>
        </p:txBody>
      </p:sp>
      <p:sp>
        <p:nvSpPr>
          <p:cNvPr id="14" name="Content Placeholder 13"/>
          <p:cNvSpPr>
            <a:spLocks noGrp="1"/>
          </p:cNvSpPr>
          <p:nvPr>
            <p:ph idx="1"/>
          </p:nvPr>
        </p:nvSpPr>
        <p:spPr>
          <a:xfrm>
            <a:off x="1524000" y="2204864"/>
            <a:ext cx="9144000" cy="3600400"/>
          </a:xfrm>
        </p:spPr>
        <p:txBody>
          <a:bodyPr/>
          <a:lstStyle/>
          <a:p>
            <a:pPr algn="just">
              <a:lnSpc>
                <a:spcPct val="100000"/>
              </a:lnSpc>
            </a:pPr>
            <a:r>
              <a:rPr lang="en-US" dirty="0"/>
              <a:t>The integration of smart home assistants with voice recognition has yielded remarkable results in enhancing the convenience and functionality of modern households. These technologies have revolutionized the way we interact with our living spaces, offering hands-free control over a wide array of smart devices and services.</a:t>
            </a:r>
          </a:p>
          <a:p>
            <a:pPr algn="just">
              <a:lnSpc>
                <a:spcPct val="100000"/>
              </a:lnSpc>
            </a:pPr>
            <a:r>
              <a:rPr lang="en-US" dirty="0"/>
              <a:t>In conclusion, the advent of smart home assistants with voice recognition has ushered in a new era of convenience and automation for modern households.</a:t>
            </a:r>
            <a:endParaRPr lang="en-IN" dirty="0"/>
          </a:p>
        </p:txBody>
      </p:sp>
    </p:spTree>
    <p:extLst>
      <p:ext uri="{BB962C8B-B14F-4D97-AF65-F5344CB8AC3E}">
        <p14:creationId xmlns:p14="http://schemas.microsoft.com/office/powerpoint/2010/main" val="155590095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80</TotalTime>
  <Words>670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Candara</vt:lpstr>
      <vt:lpstr>Consolas</vt:lpstr>
      <vt:lpstr>Times New Roman</vt:lpstr>
      <vt:lpstr>Tech Computer 16x9</vt:lpstr>
      <vt:lpstr>VOICE ACTIVATED ELECTRONICS</vt:lpstr>
      <vt:lpstr>PROBLEM STATEMENT</vt:lpstr>
      <vt:lpstr>DRAWBACKS OF EXISTING SYSTEM</vt:lpstr>
      <vt:lpstr>PROPOSED SYSTEM</vt:lpstr>
      <vt:lpstr> ADVANTAGES OF PROPOSED SYSTEM</vt:lpstr>
      <vt:lpstr>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ACTIVATED ELECTRONICS</dc:title>
  <dc:creator>Dhanush S</dc:creator>
  <cp:lastModifiedBy>Dhanush S</cp:lastModifiedBy>
  <cp:revision>1</cp:revision>
  <dcterms:created xsi:type="dcterms:W3CDTF">2024-05-17T16:35:31Z</dcterms:created>
  <dcterms:modified xsi:type="dcterms:W3CDTF">2024-05-17T17:56:27Z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