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A557-42AF-4F5D-8F9D-056FEC69C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44B54-BECB-453E-9B13-C575762C6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8BCD6-600D-4CA3-962D-814FF1EF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938-FFDA-43C0-9A53-712EA7FFFFE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0F82E-5F30-468A-93FC-6882641E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7AF5-48A6-49B5-93C1-5DF964B0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235F-D18D-4A85-9523-14810091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6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FD07-3445-4295-B2A9-15D98B96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CA074-AD5D-4C11-94FF-545E622C9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F407-B918-48BA-8C61-6DEFD7D1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938-FFDA-43C0-9A53-712EA7FFFFE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452B9-597C-45B7-ABBA-52408A36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461BA-20E5-45A5-99BD-27FFE22D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235F-D18D-4A85-9523-14810091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1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0C722-4B91-4EE9-88BB-4D156D8EA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1C843-5F38-4444-99DA-9A059C9E0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8B61F-C6C0-4835-9873-07DF0932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938-FFDA-43C0-9A53-712EA7FFFFE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6E270-4129-4CCD-BFEB-CC7B675C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98E5D-2340-4182-9312-7E3A7D09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235F-D18D-4A85-9523-14810091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1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49D6-A30F-49D8-925C-DCDF19F4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F33A-4D11-46E9-B051-F6A6D6C49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99FD4-0B00-4C5E-80BD-2B354247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938-FFDA-43C0-9A53-712EA7FFFFE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1DD53-9712-428E-B5C4-BD8DDADE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C9ED-5220-418B-9508-AC4B18EF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235F-D18D-4A85-9523-14810091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07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FFFC-44A1-4DF9-B8D3-16323E71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2E3E0-5D9B-4DC3-A194-E8582E45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48D0D-1E68-4CB3-89D9-519DFC6B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938-FFDA-43C0-9A53-712EA7FFFFE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5E65-3E0C-4604-8213-38674EF5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F4DF-0499-41DF-AE0D-535F563A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235F-D18D-4A85-9523-14810091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04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A507-BBE8-4313-89EF-21D50685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2EC7F-2A95-4278-9AC5-1E17C0D1C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72E6B-F477-4EDC-852C-FAF234C7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B6893-E8AE-4ED9-BAD7-10A5299A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938-FFDA-43C0-9A53-712EA7FFFFE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E5ACF-3728-466F-AA24-79A0A04F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8B77A-9830-4B56-833F-A86167B6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235F-D18D-4A85-9523-14810091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5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2725-58DB-4452-83CE-A36A1266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FCCFD-EA78-4D27-82CD-E3EBE9D0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29D65-5C8A-4E88-95DB-6C0FEC3AC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1D0AB-B084-4902-9D10-0042772F5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766E2-756D-4A99-89FF-C7E4AD752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752C6-FB8F-4658-B7FD-E87C4937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938-FFDA-43C0-9A53-712EA7FFFFE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EEC3A-6B83-497B-A625-FDE74FC5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FDEFC-F169-4FEE-ADED-6F9E26F7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235F-D18D-4A85-9523-14810091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5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0C43-0C7A-49C9-B98D-248F3B0F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A9B11-1F92-4702-922E-32472C98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938-FFDA-43C0-9A53-712EA7FFFFE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CC162-AEFF-4020-A494-E3F4535A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88D03-F4CE-4561-8457-4B0D895D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235F-D18D-4A85-9523-14810091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18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8EF19-DBE3-424C-ADDD-F681CA4D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938-FFDA-43C0-9A53-712EA7FFFFE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EEFFD-ACD9-42FF-9FBF-F217C6F3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15E47-2273-4F4E-8D02-BC7317AC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235F-D18D-4A85-9523-14810091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38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6008-7D26-4A5F-B330-4FF57B7E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BEC0-F509-40DA-832F-348CE0086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18D2E-5277-4411-8DD2-A8E656CC3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586E5-AEE3-4900-8C92-847B386D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938-FFDA-43C0-9A53-712EA7FFFFE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5AF74-D2EC-4C16-B493-C055984E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24A9A-38CC-4ECE-9BA4-3E942E99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235F-D18D-4A85-9523-14810091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80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9619-BCE5-4F73-9692-DDB26F88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6C0D9-91BD-4D68-8CDB-34AA0D3FF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D3290-3664-4F6D-829E-4D785DD49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926C5-5504-4AA9-AC22-3E197862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938-FFDA-43C0-9A53-712EA7FFFFE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922F0-A3F5-4C36-895F-C1D6F6DD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75BDD-71BE-4FB9-AE7E-D7D4D1D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235F-D18D-4A85-9523-14810091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54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E0721-ACE7-49EC-81AF-F5177566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B1FC1-1194-486D-BB14-A71E0ED0B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D6639-BBD3-4EAE-9396-0034B19DF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E938-FFDA-43C0-9A53-712EA7FFFFE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42D2-FC1E-4ED8-AEAF-F6F3025C9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0DE4-5E03-413C-9548-CC02C78E3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9235F-D18D-4A85-9523-14810091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94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9.jpeg"/><Relationship Id="rId12" Type="http://schemas.openxmlformats.org/officeDocument/2006/relationships/image" Target="../media/image13.jpeg"/><Relationship Id="rId2" Type="http://schemas.openxmlformats.org/officeDocument/2006/relationships/image" Target="../media/image1.jpeg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7.jpeg"/><Relationship Id="rId5" Type="http://schemas.openxmlformats.org/officeDocument/2006/relationships/image" Target="../media/image6.jpeg"/><Relationship Id="rId15" Type="http://schemas.openxmlformats.org/officeDocument/2006/relationships/image" Target="../media/image3.jpeg"/><Relationship Id="rId10" Type="http://schemas.openxmlformats.org/officeDocument/2006/relationships/image" Target="../media/image15.jpeg"/><Relationship Id="rId4" Type="http://schemas.openxmlformats.org/officeDocument/2006/relationships/image" Target="../media/image4.jpeg"/><Relationship Id="rId9" Type="http://schemas.openxmlformats.org/officeDocument/2006/relationships/image" Target="../media/image11.jpeg"/><Relationship Id="rId1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9.jpeg"/><Relationship Id="rId12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7.jpeg"/><Relationship Id="rId5" Type="http://schemas.openxmlformats.org/officeDocument/2006/relationships/image" Target="../media/image6.jpeg"/><Relationship Id="rId15" Type="http://schemas.openxmlformats.org/officeDocument/2006/relationships/image" Target="../media/image14.jpeg"/><Relationship Id="rId10" Type="http://schemas.openxmlformats.org/officeDocument/2006/relationships/image" Target="../media/image15.jpeg"/><Relationship Id="rId4" Type="http://schemas.openxmlformats.org/officeDocument/2006/relationships/image" Target="../media/image4.jpeg"/><Relationship Id="rId9" Type="http://schemas.openxmlformats.org/officeDocument/2006/relationships/image" Target="../media/image11.jpeg"/><Relationship Id="rId1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is contains an image of: ">
            <a:extLst>
              <a:ext uri="{FF2B5EF4-FFF2-40B4-BE49-F238E27FC236}">
                <a16:creationId xmlns:a16="http://schemas.microsoft.com/office/drawing/2014/main" id="{3D288F36-F82A-4918-B2B8-23377B75A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" b="5920"/>
          <a:stretch/>
        </p:blipFill>
        <p:spPr bwMode="auto">
          <a:xfrm rot="5400000">
            <a:off x="1148541" y="-1148540"/>
            <a:ext cx="2247900" cy="454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is contains an image of: ">
            <a:extLst>
              <a:ext uri="{FF2B5EF4-FFF2-40B4-BE49-F238E27FC236}">
                <a16:creationId xmlns:a16="http://schemas.microsoft.com/office/drawing/2014/main" id="{B609DC5A-D57C-4599-B289-47A5CD1FD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550" y="-1"/>
            <a:ext cx="22479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is contains an image of: ">
            <a:extLst>
              <a:ext uri="{FF2B5EF4-FFF2-40B4-BE49-F238E27FC236}">
                <a16:creationId xmlns:a16="http://schemas.microsoft.com/office/drawing/2014/main" id="{B332488C-9A0F-42CB-BC29-C9CABDC42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29" b="17446"/>
          <a:stretch/>
        </p:blipFill>
        <p:spPr bwMode="auto">
          <a:xfrm>
            <a:off x="9944100" y="4213371"/>
            <a:ext cx="2247900" cy="264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is contains an image of: ">
            <a:extLst>
              <a:ext uri="{FF2B5EF4-FFF2-40B4-BE49-F238E27FC236}">
                <a16:creationId xmlns:a16="http://schemas.microsoft.com/office/drawing/2014/main" id="{CC5E755E-8A48-4B2A-B059-8146ED725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6"/>
          <a:stretch/>
        </p:blipFill>
        <p:spPr bwMode="auto">
          <a:xfrm>
            <a:off x="-1" y="2247899"/>
            <a:ext cx="22479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pace wallpaper by sbest001 - df - Free on ZEDGE™">
            <a:extLst>
              <a:ext uri="{FF2B5EF4-FFF2-40B4-BE49-F238E27FC236}">
                <a16:creationId xmlns:a16="http://schemas.microsoft.com/office/drawing/2014/main" id="{B2820F2C-7E19-41A3-82E1-9C09241EE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0"/>
            <a:ext cx="22479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is contains an image of: ">
            <a:extLst>
              <a:ext uri="{FF2B5EF4-FFF2-40B4-BE49-F238E27FC236}">
                <a16:creationId xmlns:a16="http://schemas.microsoft.com/office/drawing/2014/main" id="{CABD6BFB-83C3-47DA-A211-D07EEA67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491255"/>
            <a:ext cx="22479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his contains an image of: ">
            <a:extLst>
              <a:ext uri="{FF2B5EF4-FFF2-40B4-BE49-F238E27FC236}">
                <a16:creationId xmlns:a16="http://schemas.microsoft.com/office/drawing/2014/main" id="{CDADCC36-16D0-404F-93D9-78C9A7C58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998172" y="3117126"/>
            <a:ext cx="2266869" cy="395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contains an image of: ">
            <a:extLst>
              <a:ext uri="{FF2B5EF4-FFF2-40B4-BE49-F238E27FC236}">
                <a16:creationId xmlns:a16="http://schemas.microsoft.com/office/drawing/2014/main" id="{FF927257-407F-4B04-BA70-63E1530ED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29"/>
          <a:stretch/>
        </p:blipFill>
        <p:spPr bwMode="auto">
          <a:xfrm>
            <a:off x="8465053" y="0"/>
            <a:ext cx="1692007" cy="211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Phone Wallpapers HD - High-Quality iPhone Backgrounds [Free Download]. Looking for HD wallpapers to spice up your iPhone? Feel free to download them all! #iphone #wallpaper #background #photography #image #iphonewallpaper #samsung #galaxy">
            <a:extLst>
              <a:ext uri="{FF2B5EF4-FFF2-40B4-BE49-F238E27FC236}">
                <a16:creationId xmlns:a16="http://schemas.microsoft.com/office/drawing/2014/main" id="{445B2030-9481-4FAF-88C7-202E4231D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711" y="2112523"/>
            <a:ext cx="2013839" cy="357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size: 24x18in Photographic Print: Supernova Remnant Cassiopeia A Poster by Stocktrek Images : Artists">
            <a:extLst>
              <a:ext uri="{FF2B5EF4-FFF2-40B4-BE49-F238E27FC236}">
                <a16:creationId xmlns:a16="http://schemas.microsoft.com/office/drawing/2014/main" id="{F1A9476A-BDC9-4A3C-ACE8-95E9AB203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53425" y="5511397"/>
            <a:ext cx="22479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is contains an image of: ">
            <a:extLst>
              <a:ext uri="{FF2B5EF4-FFF2-40B4-BE49-F238E27FC236}">
                <a16:creationId xmlns:a16="http://schemas.microsoft.com/office/drawing/2014/main" id="{2048BFCD-172D-4268-95F0-51249B345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213371"/>
            <a:ext cx="22479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happens before a star explodes and dies: New research on 'pre-supernova' neutrinos">
            <a:extLst>
              <a:ext uri="{FF2B5EF4-FFF2-40B4-BE49-F238E27FC236}">
                <a16:creationId xmlns:a16="http://schemas.microsoft.com/office/drawing/2014/main" id="{D294102A-0DB0-4781-86CE-AF3385EEF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247899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contains an image of: ">
            <a:extLst>
              <a:ext uri="{FF2B5EF4-FFF2-40B4-BE49-F238E27FC236}">
                <a16:creationId xmlns:a16="http://schemas.microsoft.com/office/drawing/2014/main" id="{E7C6E96C-1B12-4044-B884-A3D187404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9177" y="3564232"/>
            <a:ext cx="2402734" cy="426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pace Suit">
            <a:extLst>
              <a:ext uri="{FF2B5EF4-FFF2-40B4-BE49-F238E27FC236}">
                <a16:creationId xmlns:a16="http://schemas.microsoft.com/office/drawing/2014/main" id="{D4763B98-6A07-4505-A91E-A4967B21F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0"/>
            <a:ext cx="1725582" cy="229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contains an image of: ">
            <a:extLst>
              <a:ext uri="{FF2B5EF4-FFF2-40B4-BE49-F238E27FC236}">
                <a16:creationId xmlns:a16="http://schemas.microsoft.com/office/drawing/2014/main" id="{73B82AA9-DAB0-4E13-AD97-777CE9C1B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19750" y="4510397"/>
            <a:ext cx="22479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556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is contains an image of: ">
            <a:extLst>
              <a:ext uri="{FF2B5EF4-FFF2-40B4-BE49-F238E27FC236}">
                <a16:creationId xmlns:a16="http://schemas.microsoft.com/office/drawing/2014/main" id="{3D288F36-F82A-4918-B2B8-23377B75A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" b="5920"/>
          <a:stretch/>
        </p:blipFill>
        <p:spPr bwMode="auto">
          <a:xfrm rot="5400000">
            <a:off x="3447232" y="-1223922"/>
            <a:ext cx="2395437" cy="484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is contains an image of: ">
            <a:extLst>
              <a:ext uri="{FF2B5EF4-FFF2-40B4-BE49-F238E27FC236}">
                <a16:creationId xmlns:a16="http://schemas.microsoft.com/office/drawing/2014/main" id="{B609DC5A-D57C-4599-B289-47A5CD1FD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750" y="1766437"/>
            <a:ext cx="22479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is contains an image of: ">
            <a:extLst>
              <a:ext uri="{FF2B5EF4-FFF2-40B4-BE49-F238E27FC236}">
                <a16:creationId xmlns:a16="http://schemas.microsoft.com/office/drawing/2014/main" id="{CC5E755E-8A48-4B2A-B059-8146ED725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6"/>
          <a:stretch/>
        </p:blipFill>
        <p:spPr bwMode="auto">
          <a:xfrm>
            <a:off x="0" y="-1"/>
            <a:ext cx="22479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is contains an image of: ">
            <a:extLst>
              <a:ext uri="{FF2B5EF4-FFF2-40B4-BE49-F238E27FC236}">
                <a16:creationId xmlns:a16="http://schemas.microsoft.com/office/drawing/2014/main" id="{CABD6BFB-83C3-47DA-A211-D07EEA67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066" y="-9526"/>
            <a:ext cx="22479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contains an image of: ">
            <a:extLst>
              <a:ext uri="{FF2B5EF4-FFF2-40B4-BE49-F238E27FC236}">
                <a16:creationId xmlns:a16="http://schemas.microsoft.com/office/drawing/2014/main" id="{FF927257-407F-4B04-BA70-63E1530ED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29"/>
          <a:stretch/>
        </p:blipFill>
        <p:spPr bwMode="auto">
          <a:xfrm>
            <a:off x="10676966" y="4738643"/>
            <a:ext cx="1692007" cy="211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Phone Wallpapers HD - High-Quality iPhone Backgrounds [Free Download]. Looking for HD wallpapers to spice up your iPhone? Feel free to download them all! #iphone #wallpaper #background #photography #image #iphonewallpaper #samsung #galaxy">
            <a:extLst>
              <a:ext uri="{FF2B5EF4-FFF2-40B4-BE49-F238E27FC236}">
                <a16:creationId xmlns:a16="http://schemas.microsoft.com/office/drawing/2014/main" id="{445B2030-9481-4FAF-88C7-202E4231D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637" y="3309645"/>
            <a:ext cx="2013839" cy="357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size: 24x18in Photographic Print: Supernova Remnant Cassiopeia A Poster by Stocktrek Images : Artists">
            <a:extLst>
              <a:ext uri="{FF2B5EF4-FFF2-40B4-BE49-F238E27FC236}">
                <a16:creationId xmlns:a16="http://schemas.microsoft.com/office/drawing/2014/main" id="{F1A9476A-BDC9-4A3C-ACE8-95E9AB203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246738" y="280778"/>
            <a:ext cx="22479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is contains an image of: ">
            <a:extLst>
              <a:ext uri="{FF2B5EF4-FFF2-40B4-BE49-F238E27FC236}">
                <a16:creationId xmlns:a16="http://schemas.microsoft.com/office/drawing/2014/main" id="{2048BFCD-172D-4268-95F0-51249B345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7897"/>
            <a:ext cx="22479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contains an image of: ">
            <a:extLst>
              <a:ext uri="{FF2B5EF4-FFF2-40B4-BE49-F238E27FC236}">
                <a16:creationId xmlns:a16="http://schemas.microsoft.com/office/drawing/2014/main" id="{73B82AA9-DAB0-4E13-AD97-777CE9C1B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93703" y="3508081"/>
            <a:ext cx="22479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his contains an image of: ">
            <a:extLst>
              <a:ext uri="{FF2B5EF4-FFF2-40B4-BE49-F238E27FC236}">
                <a16:creationId xmlns:a16="http://schemas.microsoft.com/office/drawing/2014/main" id="{CDADCC36-16D0-404F-93D9-78C9A7C58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02610" y="1536798"/>
            <a:ext cx="2266869" cy="395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contains an image of: ">
            <a:extLst>
              <a:ext uri="{FF2B5EF4-FFF2-40B4-BE49-F238E27FC236}">
                <a16:creationId xmlns:a16="http://schemas.microsoft.com/office/drawing/2014/main" id="{E7C6E96C-1B12-4044-B884-A3D187404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35644" y="1714097"/>
            <a:ext cx="2402734" cy="426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happens before a star explodes and dies: New research on 'pre-supernova' neutrinos">
            <a:extLst>
              <a:ext uri="{FF2B5EF4-FFF2-40B4-BE49-F238E27FC236}">
                <a16:creationId xmlns:a16="http://schemas.microsoft.com/office/drawing/2014/main" id="{D294102A-0DB0-4781-86CE-AF3385EEF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76" y="4651082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pace wallpaper by sbest001 - df - Free on ZEDGE™">
            <a:extLst>
              <a:ext uri="{FF2B5EF4-FFF2-40B4-BE49-F238E27FC236}">
                <a16:creationId xmlns:a16="http://schemas.microsoft.com/office/drawing/2014/main" id="{B2820F2C-7E19-41A3-82E1-9C09241EE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098" y="-4508"/>
            <a:ext cx="22479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is contains an image of: ">
            <a:extLst>
              <a:ext uri="{FF2B5EF4-FFF2-40B4-BE49-F238E27FC236}">
                <a16:creationId xmlns:a16="http://schemas.microsoft.com/office/drawing/2014/main" id="{B332488C-9A0F-42CB-BC29-C9CABDC42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29" b="17446"/>
          <a:stretch/>
        </p:blipFill>
        <p:spPr bwMode="auto">
          <a:xfrm>
            <a:off x="1974276" y="2382071"/>
            <a:ext cx="2247900" cy="264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pace Suit">
            <a:extLst>
              <a:ext uri="{FF2B5EF4-FFF2-40B4-BE49-F238E27FC236}">
                <a16:creationId xmlns:a16="http://schemas.microsoft.com/office/drawing/2014/main" id="{D4763B98-6A07-4505-A91E-A4967B21F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035" y="2954505"/>
            <a:ext cx="1725582" cy="229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0EC020-8CB9-4666-94B4-A1980163353E}"/>
              </a:ext>
            </a:extLst>
          </p:cNvPr>
          <p:cNvSpPr txBox="1"/>
          <p:nvPr/>
        </p:nvSpPr>
        <p:spPr>
          <a:xfrm>
            <a:off x="2169173" y="2567970"/>
            <a:ext cx="7110652" cy="1569660"/>
          </a:xfrm>
          <a:prstGeom prst="rect">
            <a:avLst/>
          </a:prstGeom>
          <a:noFill/>
          <a:ln>
            <a:noFill/>
          </a:ln>
          <a:effectLst>
            <a:glow rad="292100">
              <a:srgbClr val="3F146A">
                <a:alpha val="31765"/>
              </a:srgbClr>
            </a:glow>
            <a:outerShdw blurRad="546100" dir="10740000" sx="108000" sy="108000" algn="ctr" rotWithShape="0">
              <a:srgbClr val="000000"/>
            </a:outerShdw>
            <a:reflection stA="0" endPos="71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balanced" dir="t"/>
            </a:scene3d>
            <a:sp3d extrusionH="57150" contourW="12700" prstMaterial="dkEdge">
              <a:bevelT w="38100" h="38100" prst="angle"/>
              <a:bevelB w="38100" h="38100" prst="angle"/>
              <a:extrusionClr>
                <a:schemeClr val="accent1"/>
              </a:extrusionClr>
              <a:contourClr>
                <a:schemeClr val="tx1"/>
              </a:contourClr>
            </a:sp3d>
          </a:bodyPr>
          <a:lstStyle/>
          <a:p>
            <a:pPr algn="ctr"/>
            <a:r>
              <a:rPr lang="en-GB" sz="9600" dirty="0">
                <a:effectLst>
                  <a:glow>
                    <a:schemeClr val="accent1">
                      <a:alpha val="40000"/>
                    </a:schemeClr>
                  </a:glow>
                  <a:outerShdw blurRad="50800" sx="124000" sy="124000" algn="ctr" rotWithShape="0">
                    <a:srgbClr val="000000"/>
                  </a:outerShdw>
                </a:effectLst>
                <a:latin typeface="Bauhaus 93" panose="04030905020B02020C02" pitchFamily="82" charset="0"/>
              </a:rPr>
              <a:t>SPACE RACE</a:t>
            </a:r>
          </a:p>
        </p:txBody>
      </p:sp>
    </p:spTree>
    <p:extLst>
      <p:ext uri="{BB962C8B-B14F-4D97-AF65-F5344CB8AC3E}">
        <p14:creationId xmlns:p14="http://schemas.microsoft.com/office/powerpoint/2010/main" val="1313023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is contains an image of: ">
            <a:extLst>
              <a:ext uri="{FF2B5EF4-FFF2-40B4-BE49-F238E27FC236}">
                <a16:creationId xmlns:a16="http://schemas.microsoft.com/office/drawing/2014/main" id="{3D288F36-F82A-4918-B2B8-23377B75A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" b="5920"/>
          <a:stretch/>
        </p:blipFill>
        <p:spPr bwMode="auto">
          <a:xfrm rot="5400000">
            <a:off x="3024457" y="-3723755"/>
            <a:ext cx="2395437" cy="484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is contains an image of: ">
            <a:extLst>
              <a:ext uri="{FF2B5EF4-FFF2-40B4-BE49-F238E27FC236}">
                <a16:creationId xmlns:a16="http://schemas.microsoft.com/office/drawing/2014/main" id="{B609DC5A-D57C-4599-B289-47A5CD1FD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2665" y="2615879"/>
            <a:ext cx="22479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is contains an image of: ">
            <a:extLst>
              <a:ext uri="{FF2B5EF4-FFF2-40B4-BE49-F238E27FC236}">
                <a16:creationId xmlns:a16="http://schemas.microsoft.com/office/drawing/2014/main" id="{CC5E755E-8A48-4B2A-B059-8146ED725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6"/>
          <a:stretch/>
        </p:blipFill>
        <p:spPr bwMode="auto">
          <a:xfrm>
            <a:off x="-2367552" y="-398296"/>
            <a:ext cx="22479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is contains an image of: ">
            <a:extLst>
              <a:ext uri="{FF2B5EF4-FFF2-40B4-BE49-F238E27FC236}">
                <a16:creationId xmlns:a16="http://schemas.microsoft.com/office/drawing/2014/main" id="{CABD6BFB-83C3-47DA-A211-D07EEA67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007" y="-3721553"/>
            <a:ext cx="22479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contains an image of: ">
            <a:extLst>
              <a:ext uri="{FF2B5EF4-FFF2-40B4-BE49-F238E27FC236}">
                <a16:creationId xmlns:a16="http://schemas.microsoft.com/office/drawing/2014/main" id="{FF927257-407F-4B04-BA70-63E1530ED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29"/>
          <a:stretch/>
        </p:blipFill>
        <p:spPr bwMode="auto">
          <a:xfrm>
            <a:off x="10855639" y="7047547"/>
            <a:ext cx="1692007" cy="211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Phone Wallpapers HD - High-Quality iPhone Backgrounds [Free Download]. Looking for HD wallpapers to spice up your iPhone? Feel free to download them all! #iphone #wallpaper #background #photography #image #iphonewallpaper #samsung #galaxy">
            <a:extLst>
              <a:ext uri="{FF2B5EF4-FFF2-40B4-BE49-F238E27FC236}">
                <a16:creationId xmlns:a16="http://schemas.microsoft.com/office/drawing/2014/main" id="{445B2030-9481-4FAF-88C7-202E4231D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611" y="7047547"/>
            <a:ext cx="2013839" cy="357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size: 24x18in Photographic Print: Supernova Remnant Cassiopeia A Poster by Stocktrek Images : Artists">
            <a:extLst>
              <a:ext uri="{FF2B5EF4-FFF2-40B4-BE49-F238E27FC236}">
                <a16:creationId xmlns:a16="http://schemas.microsoft.com/office/drawing/2014/main" id="{F1A9476A-BDC9-4A3C-ACE8-95E9AB203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159837" y="488795"/>
            <a:ext cx="22479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is contains an image of: ">
            <a:extLst>
              <a:ext uri="{FF2B5EF4-FFF2-40B4-BE49-F238E27FC236}">
                <a16:creationId xmlns:a16="http://schemas.microsoft.com/office/drawing/2014/main" id="{2048BFCD-172D-4268-95F0-51249B345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8047" y="5891191"/>
            <a:ext cx="22479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contains an image of: ">
            <a:extLst>
              <a:ext uri="{FF2B5EF4-FFF2-40B4-BE49-F238E27FC236}">
                <a16:creationId xmlns:a16="http://schemas.microsoft.com/office/drawing/2014/main" id="{73B82AA9-DAB0-4E13-AD97-777CE9C1B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40681" y="5755982"/>
            <a:ext cx="22479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his contains an image of: ">
            <a:extLst>
              <a:ext uri="{FF2B5EF4-FFF2-40B4-BE49-F238E27FC236}">
                <a16:creationId xmlns:a16="http://schemas.microsoft.com/office/drawing/2014/main" id="{CDADCC36-16D0-404F-93D9-78C9A7C58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646229" y="6068977"/>
            <a:ext cx="2266869" cy="395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contains an image of: ">
            <a:extLst>
              <a:ext uri="{FF2B5EF4-FFF2-40B4-BE49-F238E27FC236}">
                <a16:creationId xmlns:a16="http://schemas.microsoft.com/office/drawing/2014/main" id="{E7C6E96C-1B12-4044-B884-A3D187404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400597" y="2417283"/>
            <a:ext cx="2402734" cy="426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happens before a star explodes and dies: New research on 'pre-supernova' neutrinos">
            <a:extLst>
              <a:ext uri="{FF2B5EF4-FFF2-40B4-BE49-F238E27FC236}">
                <a16:creationId xmlns:a16="http://schemas.microsoft.com/office/drawing/2014/main" id="{D294102A-0DB0-4781-86CE-AF3385EEF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800" y="691425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pace wallpaper by sbest001 - df - Free on ZEDGE™">
            <a:extLst>
              <a:ext uri="{FF2B5EF4-FFF2-40B4-BE49-F238E27FC236}">
                <a16:creationId xmlns:a16="http://schemas.microsoft.com/office/drawing/2014/main" id="{B2820F2C-7E19-41A3-82E1-9C09241EE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81" y="-4016828"/>
            <a:ext cx="22479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pace Suit">
            <a:extLst>
              <a:ext uri="{FF2B5EF4-FFF2-40B4-BE49-F238E27FC236}">
                <a16:creationId xmlns:a16="http://schemas.microsoft.com/office/drawing/2014/main" id="{D4763B98-6A07-4505-A91E-A4967B21F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06042" y="-12611813"/>
            <a:ext cx="29839411" cy="3970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0EC020-8CB9-4666-94B4-A1980163353E}"/>
              </a:ext>
            </a:extLst>
          </p:cNvPr>
          <p:cNvSpPr txBox="1"/>
          <p:nvPr/>
        </p:nvSpPr>
        <p:spPr>
          <a:xfrm>
            <a:off x="-379071" y="289951"/>
            <a:ext cx="7110652" cy="1569660"/>
          </a:xfrm>
          <a:prstGeom prst="rect">
            <a:avLst/>
          </a:prstGeom>
          <a:noFill/>
          <a:ln>
            <a:noFill/>
          </a:ln>
          <a:effectLst>
            <a:glow rad="292100">
              <a:srgbClr val="3F146A">
                <a:alpha val="31765"/>
              </a:srgbClr>
            </a:glow>
            <a:outerShdw blurRad="546100" dir="10740000" sx="108000" sy="108000" algn="ctr" rotWithShape="0">
              <a:srgbClr val="000000"/>
            </a:outerShdw>
            <a:reflection stA="0" endPos="71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balanced" dir="t"/>
            </a:scene3d>
            <a:sp3d extrusionH="57150" contourW="12700" prstMaterial="dkEdge">
              <a:bevelT w="38100" h="38100" prst="angle"/>
              <a:bevelB w="38100" h="38100" prst="angle"/>
              <a:extrusionClr>
                <a:schemeClr val="accent1"/>
              </a:extrusionClr>
              <a:contourClr>
                <a:schemeClr val="tx1"/>
              </a:contourClr>
            </a:sp3d>
          </a:bodyPr>
          <a:lstStyle/>
          <a:p>
            <a:pPr algn="ctr"/>
            <a:r>
              <a:rPr lang="en-GB" sz="9600" dirty="0">
                <a:effectLst>
                  <a:glow>
                    <a:schemeClr val="accent1">
                      <a:alpha val="40000"/>
                    </a:schemeClr>
                  </a:glow>
                  <a:outerShdw blurRad="50800" sx="124000" sy="124000" algn="ctr" rotWithShape="0">
                    <a:srgbClr val="000000"/>
                  </a:outerShdw>
                </a:effectLst>
                <a:latin typeface="Bauhaus 93" panose="04030905020B02020C02" pitchFamily="82" charset="0"/>
              </a:rPr>
              <a:t>society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EB87D-B41F-4312-A24E-4117179F6076}"/>
              </a:ext>
            </a:extLst>
          </p:cNvPr>
          <p:cNvSpPr txBox="1"/>
          <p:nvPr/>
        </p:nvSpPr>
        <p:spPr>
          <a:xfrm>
            <a:off x="1281953" y="2034988"/>
            <a:ext cx="80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Society is dead after the sun went supernova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One lonely astronaut tries to outrun the disaster to the nearest space station</a:t>
            </a:r>
          </a:p>
        </p:txBody>
      </p:sp>
    </p:spTree>
    <p:extLst>
      <p:ext uri="{BB962C8B-B14F-4D97-AF65-F5344CB8AC3E}">
        <p14:creationId xmlns:p14="http://schemas.microsoft.com/office/powerpoint/2010/main" val="268217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C8FBAC-060D-4CCA-AD39-66864ECBCADD}"/>
              </a:ext>
            </a:extLst>
          </p:cNvPr>
          <p:cNvSpPr txBox="1"/>
          <p:nvPr/>
        </p:nvSpPr>
        <p:spPr>
          <a:xfrm>
            <a:off x="386039" y="140661"/>
            <a:ext cx="7110652" cy="1569660"/>
          </a:xfrm>
          <a:prstGeom prst="rect">
            <a:avLst/>
          </a:prstGeom>
          <a:noFill/>
          <a:ln>
            <a:noFill/>
          </a:ln>
          <a:effectLst>
            <a:glow rad="292100">
              <a:srgbClr val="3F146A">
                <a:alpha val="31765"/>
              </a:srgbClr>
            </a:glow>
            <a:outerShdw blurRad="546100" dir="10740000" sx="108000" sy="108000" algn="ctr" rotWithShape="0">
              <a:srgbClr val="000000"/>
            </a:outerShdw>
            <a:reflection stA="0" endPos="71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balanced" dir="t"/>
            </a:scene3d>
            <a:sp3d extrusionH="57150" contourW="12700" prstMaterial="dkEdge">
              <a:bevelT w="38100" h="38100" prst="angle"/>
              <a:bevelB w="38100" h="38100" prst="angle"/>
              <a:extrusionClr>
                <a:schemeClr val="accent1"/>
              </a:extrusionClr>
              <a:contourClr>
                <a:schemeClr val="tx1"/>
              </a:contourClr>
            </a:sp3d>
          </a:bodyPr>
          <a:lstStyle/>
          <a:p>
            <a:pPr algn="ctr"/>
            <a:r>
              <a:rPr lang="en-GB" sz="9600" dirty="0">
                <a:effectLst>
                  <a:glow>
                    <a:schemeClr val="accent1">
                      <a:alpha val="40000"/>
                    </a:schemeClr>
                  </a:glow>
                  <a:outerShdw blurRad="50800" sx="124000" sy="124000" algn="ctr" rotWithShape="0">
                    <a:srgbClr val="000000"/>
                  </a:outerShdw>
                </a:effectLst>
                <a:latin typeface="Bauhaus 93" panose="04030905020B02020C02" pitchFamily="82" charset="0"/>
              </a:rPr>
              <a:t>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B64B9-6AC6-4F9F-9501-4FC6E150AE83}"/>
              </a:ext>
            </a:extLst>
          </p:cNvPr>
          <p:cNvSpPr txBox="1"/>
          <p:nvPr/>
        </p:nvSpPr>
        <p:spPr>
          <a:xfrm>
            <a:off x="737118" y="2211355"/>
            <a:ext cx="50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Same tech as modern day earth </a:t>
            </a:r>
          </a:p>
        </p:txBody>
      </p:sp>
      <p:pic>
        <p:nvPicPr>
          <p:cNvPr id="2050" name="Picture 2" descr="https://i.pinimg.com/564x/69/f2/da/69f2da0b3464b73b475df35e35a5242e.jpg">
            <a:extLst>
              <a:ext uri="{FF2B5EF4-FFF2-40B4-BE49-F238E27FC236}">
                <a16:creationId xmlns:a16="http://schemas.microsoft.com/office/drawing/2014/main" id="{A09B2570-B8A7-491D-8A08-9740E1EE3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855" y="2764902"/>
            <a:ext cx="5384145" cy="40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is contains an image of: ">
            <a:extLst>
              <a:ext uri="{FF2B5EF4-FFF2-40B4-BE49-F238E27FC236}">
                <a16:creationId xmlns:a16="http://schemas.microsoft.com/office/drawing/2014/main" id="{A775013E-608F-4671-8AD7-64883A8D4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00" y="-1730898"/>
            <a:ext cx="22479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096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C8FBAC-060D-4CCA-AD39-66864ECBCADD}"/>
              </a:ext>
            </a:extLst>
          </p:cNvPr>
          <p:cNvSpPr txBox="1"/>
          <p:nvPr/>
        </p:nvSpPr>
        <p:spPr>
          <a:xfrm>
            <a:off x="386039" y="140661"/>
            <a:ext cx="7110652" cy="1569660"/>
          </a:xfrm>
          <a:prstGeom prst="rect">
            <a:avLst/>
          </a:prstGeom>
          <a:noFill/>
          <a:ln>
            <a:noFill/>
          </a:ln>
          <a:effectLst>
            <a:glow rad="292100">
              <a:srgbClr val="3F146A">
                <a:alpha val="31765"/>
              </a:srgbClr>
            </a:glow>
            <a:outerShdw blurRad="546100" dir="10740000" sx="108000" sy="108000" algn="ctr" rotWithShape="0">
              <a:srgbClr val="000000"/>
            </a:outerShdw>
            <a:reflection stA="0" endPos="71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balanced" dir="t"/>
            </a:scene3d>
            <a:sp3d extrusionH="57150" contourW="12700" prstMaterial="dkEdge">
              <a:bevelT w="38100" h="38100" prst="angle"/>
              <a:bevelB w="38100" h="38100" prst="angle"/>
              <a:extrusionClr>
                <a:schemeClr val="accent1"/>
              </a:extrusionClr>
              <a:contourClr>
                <a:schemeClr val="tx1"/>
              </a:contourClr>
            </a:sp3d>
          </a:bodyPr>
          <a:lstStyle/>
          <a:p>
            <a:pPr algn="ctr"/>
            <a:r>
              <a:rPr lang="en-GB" sz="9600" dirty="0">
                <a:effectLst>
                  <a:glow>
                    <a:schemeClr val="accent1">
                      <a:alpha val="40000"/>
                    </a:schemeClr>
                  </a:glow>
                  <a:outerShdw blurRad="50800" sx="124000" sy="124000" algn="ctr" rotWithShape="0">
                    <a:srgbClr val="000000"/>
                  </a:outerShdw>
                </a:effectLst>
                <a:latin typeface="Bauhaus 93" panose="04030905020B02020C02" pitchFamily="82" charset="0"/>
              </a:rPr>
              <a:t>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B64B9-6AC6-4F9F-9501-4FC6E150AE83}"/>
              </a:ext>
            </a:extLst>
          </p:cNvPr>
          <p:cNvSpPr txBox="1"/>
          <p:nvPr/>
        </p:nvSpPr>
        <p:spPr>
          <a:xfrm>
            <a:off x="737118" y="2211355"/>
            <a:ext cx="50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Same tech as modern day earth </a:t>
            </a:r>
          </a:p>
        </p:txBody>
      </p:sp>
    </p:spTree>
    <p:extLst>
      <p:ext uri="{BB962C8B-B14F-4D97-AF65-F5344CB8AC3E}">
        <p14:creationId xmlns:p14="http://schemas.microsoft.com/office/powerpoint/2010/main" val="1045771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38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Bauhaus 93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Agnes Eriksson</dc:creator>
  <cp:lastModifiedBy>Agnes Eriksson</cp:lastModifiedBy>
  <cp:revision>10</cp:revision>
  <dcterms:created xsi:type="dcterms:W3CDTF">2023-01-27T10:09:05Z</dcterms:created>
  <dcterms:modified xsi:type="dcterms:W3CDTF">2023-01-27T12:50:05Z</dcterms:modified>
</cp:coreProperties>
</file>