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68" y="0"/>
            <a:ext cx="13985421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2602" y="6497619"/>
            <a:ext cx="5056094" cy="3603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971416" y="5766099"/>
            <a:ext cx="3468770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PRESENTED BY-</a:t>
            </a:r>
          </a:p>
          <a:p>
            <a:r>
              <a:rPr lang="en-IN" dirty="0"/>
              <a:t>	</a:t>
            </a:r>
            <a:r>
              <a:rPr lang="en-IN" dirty="0" smtClean="0"/>
              <a:t>	AGNES LIBISHA GEORGE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5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err="1" smtClean="0"/>
              <a:t>cONCLUSION</a:t>
            </a:r>
            <a:r>
              <a:rPr lang="en-IN" u="sng" dirty="0" smtClean="0"/>
              <a:t>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overloading real tim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67" y="2249487"/>
            <a:ext cx="774382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1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419" y="-527125"/>
            <a:ext cx="7520613" cy="7520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308471">
            <a:off x="3888978" y="4536675"/>
            <a:ext cx="398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70C0"/>
                </a:solidFill>
              </a:rPr>
              <a:t>For your valuable time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 smtClean="0"/>
              <a:t>Consider a word “Cut”. What exactly does this word mean to you?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071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184265" y="423204"/>
            <a:ext cx="817581" cy="677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/>
          <p:cNvSpPr/>
          <p:nvPr/>
        </p:nvSpPr>
        <p:spPr>
          <a:xfrm rot="6803903">
            <a:off x="2848070" y="1079776"/>
            <a:ext cx="1489969" cy="1478176"/>
          </a:xfrm>
          <a:prstGeom prst="cho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184265" y="2464245"/>
            <a:ext cx="817581" cy="677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hord 7"/>
          <p:cNvSpPr/>
          <p:nvPr/>
        </p:nvSpPr>
        <p:spPr>
          <a:xfrm rot="6803903">
            <a:off x="2848070" y="3120817"/>
            <a:ext cx="1489969" cy="1478176"/>
          </a:xfrm>
          <a:prstGeom prst="cho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184265" y="4546147"/>
            <a:ext cx="817581" cy="677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hord 9"/>
          <p:cNvSpPr/>
          <p:nvPr/>
        </p:nvSpPr>
        <p:spPr>
          <a:xfrm rot="6803903">
            <a:off x="2848070" y="5202719"/>
            <a:ext cx="1489969" cy="1478176"/>
          </a:xfrm>
          <a:prstGeom prst="cho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821270" y="2527897"/>
            <a:ext cx="2086984" cy="15813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335169" y="2964641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accent2">
                    <a:lumMod val="75000"/>
                  </a:schemeClr>
                </a:solidFill>
              </a:rPr>
              <a:t>CUT</a:t>
            </a:r>
            <a:endParaRPr lang="en-I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54880" y="1484555"/>
            <a:ext cx="3872753" cy="13981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13644" y="3431689"/>
            <a:ext cx="3752624" cy="2246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07280" y="3859905"/>
            <a:ext cx="3720353" cy="20016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69988" y="1763849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Surgeon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969455" y="37654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Hair Stylist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184265" y="586157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Actor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851435" y="203119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(incision)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914030" y="41441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(hair)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915989" y="62309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(stop the scene)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713643" y="100567"/>
            <a:ext cx="675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If anybody say “cut” to these people………..</a:t>
            </a:r>
            <a:endParaRPr lang="en-IN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0293933" y="413954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(Condition)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1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u="sng" dirty="0" smtClean="0"/>
              <a:t>POLYMORPHISM</a:t>
            </a:r>
            <a:endParaRPr lang="en-IN" sz="6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Definition 1:The condition of occurring in several different forms.</a:t>
            </a:r>
          </a:p>
          <a:p>
            <a:pPr marL="0" indent="0">
              <a:buNone/>
            </a:pPr>
            <a:r>
              <a:rPr lang="en-IN" sz="3200" dirty="0" smtClean="0"/>
              <a:t>Definition 2: Same action in different forms.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33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Various ways to achieve polymorphism:</a:t>
            </a:r>
            <a:endParaRPr lang="en-IN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4421393" y="1818042"/>
            <a:ext cx="2108499" cy="10327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62287" y="3291840"/>
            <a:ext cx="2216075" cy="796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Compile Time or Static Binding or Method Overloading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29892" y="3291840"/>
            <a:ext cx="2216075" cy="796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 Time or Dynamic Binding or Method Overriding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1384" y="2431228"/>
            <a:ext cx="142000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12141" y="2431228"/>
            <a:ext cx="0" cy="86061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29892" y="2431228"/>
            <a:ext cx="142000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49901" y="2420470"/>
            <a:ext cx="0" cy="86061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45275"/>
            <a:ext cx="9905998" cy="1478570"/>
          </a:xfrm>
        </p:spPr>
        <p:txBody>
          <a:bodyPr/>
          <a:lstStyle/>
          <a:p>
            <a:r>
              <a:rPr lang="en-IN" u="sng" dirty="0" smtClean="0"/>
              <a:t>METHOD OVERLOADING: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3341"/>
            <a:ext cx="9905999" cy="460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Method name is same but </a:t>
            </a:r>
            <a:r>
              <a:rPr lang="en-IN" sz="2000" b="1" u="sng" dirty="0" smtClean="0"/>
              <a:t>signature</a:t>
            </a:r>
            <a:r>
              <a:rPr lang="en-IN" sz="2000" dirty="0" smtClean="0"/>
              <a:t> is different is called as Method Overloading.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Here, Signature consists of the following:-</a:t>
            </a:r>
          </a:p>
          <a:p>
            <a:pPr marL="0" indent="0">
              <a:buNone/>
            </a:pPr>
            <a:r>
              <a:rPr lang="en-IN" sz="2000" dirty="0" smtClean="0"/>
              <a:t>	a)Number of parameters.</a:t>
            </a:r>
          </a:p>
          <a:p>
            <a:pPr marL="0" indent="0">
              <a:buNone/>
            </a:pPr>
            <a:r>
              <a:rPr lang="en-IN" sz="2000" dirty="0" smtClean="0"/>
              <a:t>		Syntax-</a:t>
            </a:r>
            <a:r>
              <a:rPr lang="en-IN" sz="2000" dirty="0" err="1" smtClean="0"/>
              <a:t>class_name.method_name</a:t>
            </a:r>
            <a:r>
              <a:rPr lang="en-IN" sz="2000" dirty="0" smtClean="0"/>
              <a:t>(parameters);</a:t>
            </a:r>
          </a:p>
          <a:p>
            <a:pPr marL="0" indent="0">
              <a:buNone/>
            </a:pPr>
            <a:r>
              <a:rPr lang="en-IN" sz="2000" dirty="0" smtClean="0"/>
              <a:t>	b)Order of parameter.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Syntax-</a:t>
            </a:r>
            <a:r>
              <a:rPr lang="en-IN" sz="2000" dirty="0" err="1" smtClean="0"/>
              <a:t>class_name.method_name</a:t>
            </a:r>
            <a:r>
              <a:rPr lang="en-IN" sz="2000" dirty="0" smtClean="0"/>
              <a:t>(parameters1,parameters2);</a:t>
            </a:r>
          </a:p>
          <a:p>
            <a:pPr marL="0" indent="0">
              <a:buNone/>
            </a:pPr>
            <a:r>
              <a:rPr lang="en-IN" sz="2000" dirty="0" smtClean="0"/>
              <a:t>	c)Type of parameter.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/>
              <a:t>Syntax-</a:t>
            </a:r>
            <a:r>
              <a:rPr lang="en-IN" sz="2000" dirty="0" err="1"/>
              <a:t>class_name.method_name</a:t>
            </a:r>
            <a:r>
              <a:rPr lang="en-IN" sz="2000" dirty="0"/>
              <a:t>(parameters1,parameters2);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72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01214"/>
            <a:ext cx="9905999" cy="63685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smtClean="0"/>
              <a:t>OverloadingCalculation2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sum(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/>
              <a:t>("</a:t>
            </a:r>
            <a:r>
              <a:rPr lang="en-IN" dirty="0" err="1"/>
              <a:t>int</a:t>
            </a:r>
            <a:r>
              <a:rPr lang="en-IN" dirty="0"/>
              <a:t> </a:t>
            </a:r>
            <a:r>
              <a:rPr lang="en-IN" dirty="0" err="1"/>
              <a:t>arg</a:t>
            </a:r>
            <a:r>
              <a:rPr lang="en-IN" dirty="0"/>
              <a:t> method invoked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sum(</a:t>
            </a:r>
            <a:r>
              <a:rPr lang="en-IN" b="1" dirty="0"/>
              <a:t>long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long</a:t>
            </a:r>
            <a:r>
              <a:rPr lang="en-IN" dirty="0"/>
              <a:t> </a:t>
            </a:r>
            <a:r>
              <a:rPr lang="en-IN" dirty="0" smtClean="0"/>
              <a:t>b)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/>
              <a:t>("long </a:t>
            </a:r>
            <a:r>
              <a:rPr lang="en-IN" dirty="0" err="1"/>
              <a:t>arg</a:t>
            </a:r>
            <a:r>
              <a:rPr lang="en-IN" dirty="0"/>
              <a:t> method invoked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	</a:t>
            </a:r>
            <a:r>
              <a:rPr lang="en-IN" b="1" dirty="0" smtClean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		OverloadingCalculation2</a:t>
            </a:r>
            <a:r>
              <a:rPr lang="en-IN" dirty="0"/>
              <a:t>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OverloadingCalculation2();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	</a:t>
            </a:r>
            <a:r>
              <a:rPr lang="en-IN" dirty="0" err="1" smtClean="0"/>
              <a:t>obj.sum</a:t>
            </a:r>
            <a:r>
              <a:rPr lang="en-IN" dirty="0" smtClean="0"/>
              <a:t>(20,20</a:t>
            </a:r>
            <a:r>
              <a:rPr lang="en-IN" dirty="0"/>
              <a:t>);//now </a:t>
            </a:r>
            <a:r>
              <a:rPr lang="en-IN" dirty="0" err="1"/>
              <a:t>int</a:t>
            </a:r>
            <a:r>
              <a:rPr lang="en-IN" dirty="0"/>
              <a:t> </a:t>
            </a:r>
            <a:r>
              <a:rPr lang="en-IN" dirty="0" err="1"/>
              <a:t>arg</a:t>
            </a:r>
            <a:r>
              <a:rPr lang="en-IN" dirty="0"/>
              <a:t> sum() method gets invoked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82" y="0"/>
            <a:ext cx="4338918" cy="3424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95821" y="3485477"/>
            <a:ext cx="160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Type Promotion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9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9727"/>
            <a:ext cx="9905998" cy="672400"/>
          </a:xfrm>
        </p:spPr>
        <p:txBody>
          <a:bodyPr/>
          <a:lstStyle/>
          <a:p>
            <a:r>
              <a:rPr lang="en-IN" u="sng" dirty="0" smtClean="0"/>
              <a:t>METHOD OVERRIDING: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68188"/>
            <a:ext cx="9905999" cy="5583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1)Method name is same but different </a:t>
            </a:r>
            <a:r>
              <a:rPr lang="en-IN" b="1" u="sng" dirty="0" smtClean="0"/>
              <a:t>implementation</a:t>
            </a:r>
            <a:r>
              <a:rPr lang="en-IN" dirty="0" smtClean="0"/>
              <a:t> is said to be Method Overriding.</a:t>
            </a:r>
          </a:p>
          <a:p>
            <a:pPr marL="0" indent="0">
              <a:buNone/>
            </a:pPr>
            <a:r>
              <a:rPr lang="en-IN" dirty="0" smtClean="0"/>
              <a:t>2)To implement this concept first there should be a parent-child relationship using “extends” keyword.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900" u="sng" dirty="0" smtClean="0"/>
              <a:t>RULES FOR JAVA METHOD OVERRIDING:</a:t>
            </a:r>
            <a:endParaRPr lang="en-IN" sz="3900" u="sng" dirty="0"/>
          </a:p>
          <a:p>
            <a:pPr marL="0" indent="0">
              <a:buNone/>
            </a:pPr>
            <a:r>
              <a:rPr lang="en-IN" dirty="0" smtClean="0"/>
              <a:t>1)The </a:t>
            </a:r>
            <a:r>
              <a:rPr lang="en-IN" dirty="0"/>
              <a:t>method must have the same name as in the parent class</a:t>
            </a:r>
          </a:p>
          <a:p>
            <a:pPr marL="0" indent="0">
              <a:buNone/>
            </a:pPr>
            <a:r>
              <a:rPr lang="en-IN" dirty="0" smtClean="0"/>
              <a:t>2)The </a:t>
            </a:r>
            <a:r>
              <a:rPr lang="en-IN" dirty="0"/>
              <a:t>method must have the same parameter as in the parent class.</a:t>
            </a:r>
          </a:p>
          <a:p>
            <a:pPr marL="0" indent="0">
              <a:buNone/>
            </a:pPr>
            <a:r>
              <a:rPr lang="en-IN" dirty="0" smtClean="0"/>
              <a:t>3)There </a:t>
            </a:r>
            <a:r>
              <a:rPr lang="en-IN" dirty="0"/>
              <a:t>must be an IS-A relationship (inheritance).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7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4394"/>
            <a:ext cx="9905999" cy="656216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600" b="1" dirty="0"/>
              <a:t>class</a:t>
            </a:r>
            <a:r>
              <a:rPr lang="en-IN" sz="3600" dirty="0"/>
              <a:t> </a:t>
            </a:r>
            <a:r>
              <a:rPr lang="en-IN" sz="3600" dirty="0" smtClean="0"/>
              <a:t>Vehicle</a:t>
            </a:r>
          </a:p>
          <a:p>
            <a:pPr marL="0" indent="0">
              <a:buNone/>
            </a:pPr>
            <a:r>
              <a:rPr lang="en-IN" sz="3600" dirty="0" smtClean="0"/>
              <a:t>{</a:t>
            </a:r>
            <a:r>
              <a:rPr lang="en-IN" sz="3600" dirty="0"/>
              <a:t>  </a:t>
            </a:r>
          </a:p>
          <a:p>
            <a:pPr marL="0" indent="0">
              <a:buNone/>
            </a:pPr>
            <a:r>
              <a:rPr lang="en-IN" sz="3600" dirty="0"/>
              <a:t>   </a:t>
            </a:r>
            <a:r>
              <a:rPr lang="en-IN" sz="3600" b="1" dirty="0"/>
              <a:t>void</a:t>
            </a:r>
            <a:r>
              <a:rPr lang="en-IN" sz="3600" dirty="0"/>
              <a:t> run</a:t>
            </a:r>
            <a:r>
              <a:rPr lang="en-IN" sz="3600" dirty="0" smtClean="0"/>
              <a:t>()</a:t>
            </a:r>
          </a:p>
          <a:p>
            <a:pPr marL="0" indent="0">
              <a:buNone/>
            </a:pPr>
            <a:r>
              <a:rPr lang="en-IN" sz="3600" dirty="0" smtClean="0"/>
              <a:t>  {</a:t>
            </a:r>
          </a:p>
          <a:p>
            <a:pPr marL="0" indent="0">
              <a:buNone/>
            </a:pPr>
            <a:r>
              <a:rPr lang="en-IN" sz="3600" dirty="0" smtClean="0"/>
              <a:t>	</a:t>
            </a:r>
            <a:r>
              <a:rPr lang="en-IN" sz="3600" dirty="0" err="1" smtClean="0"/>
              <a:t>System.out.println</a:t>
            </a:r>
            <a:r>
              <a:rPr lang="en-IN" sz="3600" dirty="0"/>
              <a:t>("Vehicle is running</a:t>
            </a:r>
            <a:r>
              <a:rPr lang="en-IN" sz="3600" dirty="0" smtClean="0"/>
              <a:t>");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}</a:t>
            </a:r>
            <a:r>
              <a:rPr lang="en-IN" sz="3600" dirty="0"/>
              <a:t>  </a:t>
            </a:r>
          </a:p>
          <a:p>
            <a:pPr marL="0" indent="0">
              <a:buNone/>
            </a:pPr>
            <a:r>
              <a:rPr lang="en-IN" sz="3600" dirty="0"/>
              <a:t>}  </a:t>
            </a:r>
          </a:p>
          <a:p>
            <a:pPr marL="0" indent="0">
              <a:buNone/>
            </a:pPr>
            <a:r>
              <a:rPr lang="en-IN" sz="3600" b="1" dirty="0" smtClean="0"/>
              <a:t>class</a:t>
            </a:r>
            <a:r>
              <a:rPr lang="en-IN" sz="3600" dirty="0"/>
              <a:t> Bike2 </a:t>
            </a:r>
            <a:r>
              <a:rPr lang="en-IN" sz="3600" b="1" dirty="0"/>
              <a:t>extends</a:t>
            </a:r>
            <a:r>
              <a:rPr lang="en-IN" sz="3600" dirty="0"/>
              <a:t> </a:t>
            </a:r>
            <a:r>
              <a:rPr lang="en-IN" sz="3600" dirty="0" smtClean="0"/>
              <a:t>Vehicle</a:t>
            </a:r>
          </a:p>
          <a:p>
            <a:pPr marL="0" indent="0">
              <a:buNone/>
            </a:pPr>
            <a:r>
              <a:rPr lang="en-IN" sz="3600" dirty="0" smtClean="0"/>
              <a:t>{</a:t>
            </a:r>
            <a:r>
              <a:rPr lang="en-IN" sz="3600" dirty="0"/>
              <a:t>  </a:t>
            </a:r>
            <a:endParaRPr lang="en-IN" sz="3600" dirty="0" smtClean="0"/>
          </a:p>
          <a:p>
            <a:pPr marL="0" indent="0">
              <a:buNone/>
            </a:pPr>
            <a:r>
              <a:rPr lang="en-IN" sz="3600" b="1" dirty="0" smtClean="0"/>
              <a:t>   void</a:t>
            </a:r>
            <a:r>
              <a:rPr lang="en-IN" sz="3600" dirty="0"/>
              <a:t> run</a:t>
            </a:r>
            <a:r>
              <a:rPr lang="en-IN" sz="3600" dirty="0" smtClean="0"/>
              <a:t>()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{</a:t>
            </a:r>
          </a:p>
          <a:p>
            <a:pPr marL="0" indent="0">
              <a:buNone/>
            </a:pPr>
            <a:r>
              <a:rPr lang="en-IN" sz="3600" dirty="0"/>
              <a:t>	</a:t>
            </a:r>
            <a:r>
              <a:rPr lang="en-IN" sz="3600" dirty="0" err="1" smtClean="0"/>
              <a:t>System.out.println</a:t>
            </a:r>
            <a:r>
              <a:rPr lang="en-IN" sz="3600" dirty="0"/>
              <a:t>("Bike is running safely</a:t>
            </a:r>
            <a:r>
              <a:rPr lang="en-IN" sz="3600" dirty="0" smtClean="0"/>
              <a:t>");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 }</a:t>
            </a:r>
            <a:r>
              <a:rPr lang="en-IN" sz="3600" dirty="0"/>
              <a:t>  </a:t>
            </a:r>
          </a:p>
          <a:p>
            <a:pPr marL="0" indent="0">
              <a:buNone/>
            </a:pPr>
            <a:r>
              <a:rPr lang="en-IN" sz="3600" dirty="0"/>
              <a:t>  </a:t>
            </a:r>
            <a:r>
              <a:rPr lang="en-IN" sz="3600" b="1" dirty="0"/>
              <a:t>public</a:t>
            </a:r>
            <a:r>
              <a:rPr lang="en-IN" sz="3600" dirty="0"/>
              <a:t> </a:t>
            </a:r>
            <a:r>
              <a:rPr lang="en-IN" sz="3600" b="1" dirty="0"/>
              <a:t>static</a:t>
            </a:r>
            <a:r>
              <a:rPr lang="en-IN" sz="3600" dirty="0"/>
              <a:t> </a:t>
            </a:r>
            <a:r>
              <a:rPr lang="en-IN" sz="3600" b="1" dirty="0"/>
              <a:t>void</a:t>
            </a:r>
            <a:r>
              <a:rPr lang="en-IN" sz="3600" dirty="0"/>
              <a:t> main(String </a:t>
            </a:r>
            <a:r>
              <a:rPr lang="en-IN" sz="3600" dirty="0" err="1"/>
              <a:t>args</a:t>
            </a:r>
            <a:r>
              <a:rPr lang="en-IN" sz="3600" dirty="0" smtClean="0"/>
              <a:t>[])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{</a:t>
            </a:r>
            <a:r>
              <a:rPr lang="en-IN" sz="3600" dirty="0"/>
              <a:t>  </a:t>
            </a:r>
          </a:p>
          <a:p>
            <a:pPr marL="0" indent="0">
              <a:buNone/>
            </a:pPr>
            <a:r>
              <a:rPr lang="en-IN" sz="3600" dirty="0"/>
              <a:t>  Bike2 </a:t>
            </a:r>
            <a:r>
              <a:rPr lang="en-IN" sz="3600" dirty="0" err="1"/>
              <a:t>obj</a:t>
            </a:r>
            <a:r>
              <a:rPr lang="en-IN" sz="3600" dirty="0"/>
              <a:t> = </a:t>
            </a:r>
            <a:r>
              <a:rPr lang="en-IN" sz="3600" b="1" dirty="0"/>
              <a:t>new</a:t>
            </a:r>
            <a:r>
              <a:rPr lang="en-IN" sz="3600" dirty="0"/>
              <a:t> Bike2</a:t>
            </a:r>
            <a:r>
              <a:rPr lang="en-IN" sz="3600" dirty="0" smtClean="0"/>
              <a:t>();</a:t>
            </a:r>
            <a:r>
              <a:rPr lang="en-IN" sz="3600" dirty="0"/>
              <a:t>  </a:t>
            </a:r>
          </a:p>
          <a:p>
            <a:pPr marL="0" indent="0">
              <a:buNone/>
            </a:pPr>
            <a:r>
              <a:rPr lang="en-IN" sz="3600" dirty="0"/>
              <a:t> </a:t>
            </a:r>
            <a:r>
              <a:rPr lang="en-IN" sz="3600" dirty="0" smtClean="0"/>
              <a:t>  </a:t>
            </a:r>
            <a:r>
              <a:rPr lang="en-IN" sz="3600" dirty="0" err="1" smtClean="0"/>
              <a:t>obj.run</a:t>
            </a:r>
            <a:r>
              <a:rPr lang="en-IN" sz="3600" dirty="0"/>
              <a:t>();//calling method  </a:t>
            </a:r>
          </a:p>
          <a:p>
            <a:pPr marL="0" indent="0">
              <a:buNone/>
            </a:pPr>
            <a:r>
              <a:rPr lang="en-IN" sz="3600" dirty="0"/>
              <a:t>  }  </a:t>
            </a:r>
          </a:p>
          <a:p>
            <a:pPr marL="0" indent="0">
              <a:buNone/>
            </a:pPr>
            <a:r>
              <a:rPr lang="en-IN" sz="3600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27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</TotalTime>
  <Words>199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POLYMORPHISM</vt:lpstr>
      <vt:lpstr>Various ways to achieve polymorphism:</vt:lpstr>
      <vt:lpstr>METHOD OVERLOADING:</vt:lpstr>
      <vt:lpstr>PowerPoint Presentation</vt:lpstr>
      <vt:lpstr>METHOD OVERRIDING:</vt:lpstr>
      <vt:lpstr>PowerPoint Presentation</vt:lpstr>
      <vt:lpstr>cONCLUSION: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Agnes Libisha</dc:creator>
  <cp:lastModifiedBy>George, Agnes Libisha</cp:lastModifiedBy>
  <cp:revision>59</cp:revision>
  <dcterms:created xsi:type="dcterms:W3CDTF">2019-09-18T10:58:12Z</dcterms:created>
  <dcterms:modified xsi:type="dcterms:W3CDTF">2019-09-18T12:41:58Z</dcterms:modified>
</cp:coreProperties>
</file>