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4"/>
  </p:sldMasterIdLst>
  <p:notesMasterIdLst>
    <p:notesMasterId r:id="rId25"/>
  </p:notesMasterIdLst>
  <p:sldIdLst>
    <p:sldId id="256" r:id="rId5"/>
    <p:sldId id="259" r:id="rId6"/>
    <p:sldId id="260" r:id="rId7"/>
    <p:sldId id="261" r:id="rId8"/>
    <p:sldId id="302" r:id="rId9"/>
    <p:sldId id="297" r:id="rId10"/>
    <p:sldId id="263" r:id="rId11"/>
    <p:sldId id="298" r:id="rId12"/>
    <p:sldId id="303" r:id="rId13"/>
    <p:sldId id="307" r:id="rId14"/>
    <p:sldId id="305" r:id="rId15"/>
    <p:sldId id="306" r:id="rId16"/>
    <p:sldId id="300" r:id="rId17"/>
    <p:sldId id="301" r:id="rId18"/>
    <p:sldId id="310" r:id="rId19"/>
    <p:sldId id="264" r:id="rId20"/>
    <p:sldId id="311" r:id="rId21"/>
    <p:sldId id="309" r:id="rId22"/>
    <p:sldId id="267" r:id="rId23"/>
    <p:sldId id="27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BE39A-5F45-4C17-8858-6AAA18758517}" v="168" dt="2022-09-20T13:46:47.163"/>
    <p1510:client id="{3600451D-C534-403C-A47C-0F19F4379938}" v="409" dt="2022-09-20T13:09:48.453"/>
    <p1510:client id="{4D393B7B-3034-4BE5-BBF5-B7A4EF05919F}" v="17" dt="2022-09-21T05:00:56.900"/>
    <p1510:client id="{6185FF1F-1C4E-4C3A-A771-9DFA965CA564}" v="7" dt="2022-09-21T01:07:23.301"/>
    <p1510:client id="{71D3868E-FD69-4619-87CC-3DDA22D765B0}" v="136" dt="2022-09-21T03:37:44.265"/>
    <p1510:client id="{7D2177B8-BCBE-4618-8ABB-EBFCA04A705D}" v="14" dt="2022-09-21T06:08:07.879"/>
    <p1510:client id="{91290CB9-B76E-42DC-952C-0F968AA71A77}" v="266" dt="2022-09-21T05:52:16.428"/>
    <p1510:client id="{AD1819F6-B562-4DF5-BA4F-A685B44B291C}" v="125" dt="2022-09-20T12:49:01.488"/>
  </p1510:revLst>
</p1510:revInfo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BERNARD LESLEY EFENDY#" userId="S::bern0040@e.ntu.edu.sg::687b49db-db99-42cc-889c-dc0ba989646a" providerId="AD" clId="Web-{B01CC417-34B4-4038-9009-AD8E25C4D840}"/>
    <pc:docChg chg="addSld delSld modSld sldOrd">
      <pc:chgData name="#BERNARD LESLEY EFENDY#" userId="S::bern0040@e.ntu.edu.sg::687b49db-db99-42cc-889c-dc0ba989646a" providerId="AD" clId="Web-{B01CC417-34B4-4038-9009-AD8E25C4D840}" dt="2022-09-18T07:50:44.976" v="76"/>
      <pc:docMkLst>
        <pc:docMk/>
      </pc:docMkLst>
      <pc:sldChg chg="del">
        <pc:chgData name="#BERNARD LESLEY EFENDY#" userId="S::bern0040@e.ntu.edu.sg::687b49db-db99-42cc-889c-dc0ba989646a" providerId="AD" clId="Web-{B01CC417-34B4-4038-9009-AD8E25C4D840}" dt="2022-09-18T07:50:44.976" v="76"/>
        <pc:sldMkLst>
          <pc:docMk/>
          <pc:sldMk cId="2193429840" sldId="304"/>
        </pc:sldMkLst>
      </pc:sldChg>
      <pc:sldChg chg="new del">
        <pc:chgData name="#BERNARD LESLEY EFENDY#" userId="S::bern0040@e.ntu.edu.sg::687b49db-db99-42cc-889c-dc0ba989646a" providerId="AD" clId="Web-{B01CC417-34B4-4038-9009-AD8E25C4D840}" dt="2022-09-18T07:13:07.361" v="1"/>
        <pc:sldMkLst>
          <pc:docMk/>
          <pc:sldMk cId="529543576" sldId="307"/>
        </pc:sldMkLst>
      </pc:sldChg>
      <pc:sldChg chg="addSp delSp modSp add ord replId">
        <pc:chgData name="#BERNARD LESLEY EFENDY#" userId="S::bern0040@e.ntu.edu.sg::687b49db-db99-42cc-889c-dc0ba989646a" providerId="AD" clId="Web-{B01CC417-34B4-4038-9009-AD8E25C4D840}" dt="2022-09-18T07:50:31.195" v="75" actId="1076"/>
        <pc:sldMkLst>
          <pc:docMk/>
          <pc:sldMk cId="3616221341" sldId="307"/>
        </pc:sldMkLst>
        <pc:spChg chg="del mod">
          <ac:chgData name="#BERNARD LESLEY EFENDY#" userId="S::bern0040@e.ntu.edu.sg::687b49db-db99-42cc-889c-dc0ba989646a" providerId="AD" clId="Web-{B01CC417-34B4-4038-9009-AD8E25C4D840}" dt="2022-09-18T07:49:04.739" v="50"/>
          <ac:spMkLst>
            <pc:docMk/>
            <pc:sldMk cId="3616221341" sldId="307"/>
            <ac:spMk id="8" creationId="{DAB1FC1F-7C12-3543-79B2-DD0210130BF0}"/>
          </ac:spMkLst>
        </pc:spChg>
        <pc:spChg chg="add mod ord">
          <ac:chgData name="#BERNARD LESLEY EFENDY#" userId="S::bern0040@e.ntu.edu.sg::687b49db-db99-42cc-889c-dc0ba989646a" providerId="AD" clId="Web-{B01CC417-34B4-4038-9009-AD8E25C4D840}" dt="2022-09-18T07:49:31.302" v="57" actId="14100"/>
          <ac:spMkLst>
            <pc:docMk/>
            <pc:sldMk cId="3616221341" sldId="307"/>
            <ac:spMk id="9" creationId="{5B33902A-3F4D-31DB-0D9D-654F0FA25E81}"/>
          </ac:spMkLst>
        </pc:spChg>
        <pc:spChg chg="add mod ord">
          <ac:chgData name="#BERNARD LESLEY EFENDY#" userId="S::bern0040@e.ntu.edu.sg::687b49db-db99-42cc-889c-dc0ba989646a" providerId="AD" clId="Web-{B01CC417-34B4-4038-9009-AD8E25C4D840}" dt="2022-09-18T07:50:02.397" v="66" actId="14100"/>
          <ac:spMkLst>
            <pc:docMk/>
            <pc:sldMk cId="3616221341" sldId="307"/>
            <ac:spMk id="11" creationId="{396A3039-D81C-E3F4-EB7F-D6E030BE6DCE}"/>
          </ac:spMkLst>
        </pc:spChg>
        <pc:grpChg chg="del">
          <ac:chgData name="#BERNARD LESLEY EFENDY#" userId="S::bern0040@e.ntu.edu.sg::687b49db-db99-42cc-889c-dc0ba989646a" providerId="AD" clId="Web-{B01CC417-34B4-4038-9009-AD8E25C4D840}" dt="2022-09-18T07:22:05.566" v="7"/>
          <ac:grpSpMkLst>
            <pc:docMk/>
            <pc:sldMk cId="3616221341" sldId="307"/>
            <ac:grpSpMk id="4" creationId="{7CE402B5-6065-7E8B-B3EE-E6F43519941B}"/>
          </ac:grpSpMkLst>
        </pc:grpChg>
        <pc:grpChg chg="add mod">
          <ac:chgData name="#BERNARD LESLEY EFENDY#" userId="S::bern0040@e.ntu.edu.sg::687b49db-db99-42cc-889c-dc0ba989646a" providerId="AD" clId="Web-{B01CC417-34B4-4038-9009-AD8E25C4D840}" dt="2022-09-18T07:50:31.117" v="74" actId="1076"/>
          <ac:grpSpMkLst>
            <pc:docMk/>
            <pc:sldMk cId="3616221341" sldId="307"/>
            <ac:grpSpMk id="12" creationId="{F1805A29-87BE-DBCB-2214-A56921BABEDB}"/>
          </ac:grpSpMkLst>
        </pc:grpChg>
        <pc:grpChg chg="add mod">
          <ac:chgData name="#BERNARD LESLEY EFENDY#" userId="S::bern0040@e.ntu.edu.sg::687b49db-db99-42cc-889c-dc0ba989646a" providerId="AD" clId="Web-{B01CC417-34B4-4038-9009-AD8E25C4D840}" dt="2022-09-18T07:50:31.195" v="75" actId="1076"/>
          <ac:grpSpMkLst>
            <pc:docMk/>
            <pc:sldMk cId="3616221341" sldId="307"/>
            <ac:grpSpMk id="13" creationId="{F3016E9A-3A57-F588-E1C8-0BD4B62DE5EC}"/>
          </ac:grpSpMkLst>
        </pc:grpChg>
        <pc:picChg chg="add mod">
          <ac:chgData name="#BERNARD LESLEY EFENDY#" userId="S::bern0040@e.ntu.edu.sg::687b49db-db99-42cc-889c-dc0ba989646a" providerId="AD" clId="Web-{B01CC417-34B4-4038-9009-AD8E25C4D840}" dt="2022-09-18T07:49:24.146" v="55" actId="1076"/>
          <ac:picMkLst>
            <pc:docMk/>
            <pc:sldMk cId="3616221341" sldId="307"/>
            <ac:picMk id="5" creationId="{DE06F8C3-569D-EB59-F9F1-E9065AEF007F}"/>
          </ac:picMkLst>
        </pc:picChg>
        <pc:picChg chg="add del">
          <ac:chgData name="#BERNARD LESLEY EFENDY#" userId="S::bern0040@e.ntu.edu.sg::687b49db-db99-42cc-889c-dc0ba989646a" providerId="AD" clId="Web-{B01CC417-34B4-4038-9009-AD8E25C4D840}" dt="2022-09-18T07:47:06.923" v="14"/>
          <ac:picMkLst>
            <pc:docMk/>
            <pc:sldMk cId="3616221341" sldId="307"/>
            <ac:picMk id="7" creationId="{0028308F-770B-59C5-BFA8-70BB118FF57D}"/>
          </ac:picMkLst>
        </pc:picChg>
        <pc:picChg chg="add mod">
          <ac:chgData name="#BERNARD LESLEY EFENDY#" userId="S::bern0040@e.ntu.edu.sg::687b49db-db99-42cc-889c-dc0ba989646a" providerId="AD" clId="Web-{B01CC417-34B4-4038-9009-AD8E25C4D840}" dt="2022-09-18T07:49:07.880" v="51" actId="1076"/>
          <ac:picMkLst>
            <pc:docMk/>
            <pc:sldMk cId="3616221341" sldId="307"/>
            <ac:picMk id="10" creationId="{73959C54-2C28-696E-E489-5BA3A7C84B7A}"/>
          </ac:picMkLst>
        </pc:picChg>
      </pc:sldChg>
      <pc:sldChg chg="add del replId">
        <pc:chgData name="#BERNARD LESLEY EFENDY#" userId="S::bern0040@e.ntu.edu.sg::687b49db-db99-42cc-889c-dc0ba989646a" providerId="AD" clId="Web-{B01CC417-34B4-4038-9009-AD8E25C4D840}" dt="2022-09-18T07:13:18.080" v="5"/>
        <pc:sldMkLst>
          <pc:docMk/>
          <pc:sldMk cId="1458495070" sldId="308"/>
        </pc:sldMkLst>
      </pc:sldChg>
      <pc:sldChg chg="addSp delSp modSp add del replId">
        <pc:chgData name="#BERNARD LESLEY EFENDY#" userId="S::bern0040@e.ntu.edu.sg::687b49db-db99-42cc-889c-dc0ba989646a" providerId="AD" clId="Web-{B01CC417-34B4-4038-9009-AD8E25C4D840}" dt="2022-09-18T07:49:01.864" v="49"/>
        <pc:sldMkLst>
          <pc:docMk/>
          <pc:sldMk cId="2941617110" sldId="308"/>
        </pc:sldMkLst>
        <pc:spChg chg="del">
          <ac:chgData name="#BERNARD LESLEY EFENDY#" userId="S::bern0040@e.ntu.edu.sg::687b49db-db99-42cc-889c-dc0ba989646a" providerId="AD" clId="Web-{B01CC417-34B4-4038-9009-AD8E25C4D840}" dt="2022-09-18T07:48:57.755" v="46"/>
          <ac:spMkLst>
            <pc:docMk/>
            <pc:sldMk cId="2941617110" sldId="308"/>
            <ac:spMk id="8" creationId="{DAB1FC1F-7C12-3543-79B2-DD0210130BF0}"/>
          </ac:spMkLst>
        </pc:spChg>
        <pc:grpChg chg="del">
          <ac:chgData name="#BERNARD LESLEY EFENDY#" userId="S::bern0040@e.ntu.edu.sg::687b49db-db99-42cc-889c-dc0ba989646a" providerId="AD" clId="Web-{B01CC417-34B4-4038-9009-AD8E25C4D840}" dt="2022-09-18T07:22:17.285" v="10"/>
          <ac:grpSpMkLst>
            <pc:docMk/>
            <pc:sldMk cId="2941617110" sldId="308"/>
            <ac:grpSpMk id="7" creationId="{359987B7-139F-F290-AB54-A73B184A83C6}"/>
          </ac:grpSpMkLst>
        </pc:grpChg>
        <pc:picChg chg="add del mod">
          <ac:chgData name="#BERNARD LESLEY EFENDY#" userId="S::bern0040@e.ntu.edu.sg::687b49db-db99-42cc-889c-dc0ba989646a" providerId="AD" clId="Web-{B01CC417-34B4-4038-9009-AD8E25C4D840}" dt="2022-09-18T07:48:59.098" v="47"/>
          <ac:picMkLst>
            <pc:docMk/>
            <pc:sldMk cId="2941617110" sldId="308"/>
            <ac:picMk id="2" creationId="{9185D775-CBE1-4E1B-249F-E2BB1F597408}"/>
          </ac:picMkLst>
        </pc:picChg>
      </pc:sldChg>
    </pc:docChg>
  </pc:docChgLst>
  <pc:docChgLst>
    <pc:chgData name="#AGNES TAN ZIQI#" userId="d99b0079-d964-48d0-b986-52b6884fbca3" providerId="ADAL" clId="{7D2177B8-BCBE-4618-8ABB-EBFCA04A705D}"/>
    <pc:docChg chg="modSld">
      <pc:chgData name="#AGNES TAN ZIQI#" userId="d99b0079-d964-48d0-b986-52b6884fbca3" providerId="ADAL" clId="{7D2177B8-BCBE-4618-8ABB-EBFCA04A705D}" dt="2022-09-21T06:08:07.879" v="11" actId="14100"/>
      <pc:docMkLst>
        <pc:docMk/>
      </pc:docMkLst>
      <pc:sldChg chg="modNotesTx">
        <pc:chgData name="#AGNES TAN ZIQI#" userId="d99b0079-d964-48d0-b986-52b6884fbca3" providerId="ADAL" clId="{7D2177B8-BCBE-4618-8ABB-EBFCA04A705D}" dt="2022-09-21T06:07:41.581" v="10" actId="20577"/>
        <pc:sldMkLst>
          <pc:docMk/>
          <pc:sldMk cId="0" sldId="260"/>
        </pc:sldMkLst>
      </pc:sldChg>
      <pc:sldChg chg="modSp mod">
        <pc:chgData name="#AGNES TAN ZIQI#" userId="d99b0079-d964-48d0-b986-52b6884fbca3" providerId="ADAL" clId="{7D2177B8-BCBE-4618-8ABB-EBFCA04A705D}" dt="2022-09-21T06:08:07.879" v="11" actId="14100"/>
        <pc:sldMkLst>
          <pc:docMk/>
          <pc:sldMk cId="0" sldId="261"/>
        </pc:sldMkLst>
        <pc:spChg chg="mod">
          <ac:chgData name="#AGNES TAN ZIQI#" userId="d99b0079-d964-48d0-b986-52b6884fbca3" providerId="ADAL" clId="{7D2177B8-BCBE-4618-8ABB-EBFCA04A705D}" dt="2022-09-21T06:08:07.879" v="11" actId="14100"/>
          <ac:spMkLst>
            <pc:docMk/>
            <pc:sldMk cId="0" sldId="261"/>
            <ac:spMk id="3" creationId="{2E05D649-F2E7-57A1-7AFF-BBC0B995336E}"/>
          </ac:spMkLst>
        </pc:spChg>
      </pc:sldChg>
    </pc:docChg>
  </pc:docChgLst>
  <pc:docChgLst>
    <pc:chgData name="#AGNES TAN ZIQI#" userId="S::ag0001qi@e.ntu.edu.sg::d99b0079-d964-48d0-b986-52b6884fbca3" providerId="AD" clId="Web-{0F2D03C4-0F6C-4785-9A9F-68259E71E197}"/>
    <pc:docChg chg="addSld delSld modSld">
      <pc:chgData name="#AGNES TAN ZIQI#" userId="S::ag0001qi@e.ntu.edu.sg::d99b0079-d964-48d0-b986-52b6884fbca3" providerId="AD" clId="Web-{0F2D03C4-0F6C-4785-9A9F-68259E71E197}" dt="2022-09-16T14:55:46.727" v="385" actId="1076"/>
      <pc:docMkLst>
        <pc:docMk/>
      </pc:docMkLst>
      <pc:sldChg chg="addSp modSp">
        <pc:chgData name="#AGNES TAN ZIQI#" userId="S::ag0001qi@e.ntu.edu.sg::d99b0079-d964-48d0-b986-52b6884fbca3" providerId="AD" clId="Web-{0F2D03C4-0F6C-4785-9A9F-68259E71E197}" dt="2022-09-16T14:33:41.078" v="316" actId="1076"/>
        <pc:sldMkLst>
          <pc:docMk/>
          <pc:sldMk cId="0" sldId="261"/>
        </pc:sldMkLst>
        <pc:spChg chg="add mod">
          <ac:chgData name="#AGNES TAN ZIQI#" userId="S::ag0001qi@e.ntu.edu.sg::d99b0079-d964-48d0-b986-52b6884fbca3" providerId="AD" clId="Web-{0F2D03C4-0F6C-4785-9A9F-68259E71E197}" dt="2022-09-16T14:33:38.406" v="315" actId="1076"/>
          <ac:spMkLst>
            <pc:docMk/>
            <pc:sldMk cId="0" sldId="261"/>
            <ac:spMk id="2" creationId="{FD323BE1-590D-5950-9E1C-887C817FC6CA}"/>
          </ac:spMkLst>
        </pc:spChg>
        <pc:spChg chg="mod">
          <ac:chgData name="#AGNES TAN ZIQI#" userId="S::ag0001qi@e.ntu.edu.sg::d99b0079-d964-48d0-b986-52b6884fbca3" providerId="AD" clId="Web-{0F2D03C4-0F6C-4785-9A9F-68259E71E197}" dt="2022-09-16T14:33:41.078" v="316" actId="1076"/>
          <ac:spMkLst>
            <pc:docMk/>
            <pc:sldMk cId="0" sldId="261"/>
            <ac:spMk id="3" creationId="{2E05D649-F2E7-57A1-7AFF-BBC0B995336E}"/>
          </ac:spMkLst>
        </pc:spChg>
      </pc:sldChg>
      <pc:sldChg chg="addSp delSp modSp">
        <pc:chgData name="#AGNES TAN ZIQI#" userId="S::ag0001qi@e.ntu.edu.sg::d99b0079-d964-48d0-b986-52b6884fbca3" providerId="AD" clId="Web-{0F2D03C4-0F6C-4785-9A9F-68259E71E197}" dt="2022-09-16T14:55:46.727" v="385" actId="1076"/>
        <pc:sldMkLst>
          <pc:docMk/>
          <pc:sldMk cId="0" sldId="263"/>
        </pc:sldMkLst>
        <pc:spChg chg="add del mod">
          <ac:chgData name="#AGNES TAN ZIQI#" userId="S::ag0001qi@e.ntu.edu.sg::d99b0079-d964-48d0-b986-52b6884fbca3" providerId="AD" clId="Web-{0F2D03C4-0F6C-4785-9A9F-68259E71E197}" dt="2022-09-16T14:53:42.833" v="328"/>
          <ac:spMkLst>
            <pc:docMk/>
            <pc:sldMk cId="0" sldId="263"/>
            <ac:spMk id="3" creationId="{784A3947-A2D3-8054-1DEF-F3F634DC70BF}"/>
          </ac:spMkLst>
        </pc:spChg>
        <pc:spChg chg="add mod">
          <ac:chgData name="#AGNES TAN ZIQI#" userId="S::ag0001qi@e.ntu.edu.sg::d99b0079-d964-48d0-b986-52b6884fbca3" providerId="AD" clId="Web-{0F2D03C4-0F6C-4785-9A9F-68259E71E197}" dt="2022-09-16T14:55:46.727" v="385" actId="1076"/>
          <ac:spMkLst>
            <pc:docMk/>
            <pc:sldMk cId="0" sldId="263"/>
            <ac:spMk id="5" creationId="{1BD7E978-D850-EBB1-9B1A-56854A7996B4}"/>
          </ac:spMkLst>
        </pc:spChg>
        <pc:spChg chg="del">
          <ac:chgData name="#AGNES TAN ZIQI#" userId="S::ag0001qi@e.ntu.edu.sg::d99b0079-d964-48d0-b986-52b6884fbca3" providerId="AD" clId="Web-{0F2D03C4-0F6C-4785-9A9F-68259E71E197}" dt="2022-09-16T14:53:39.302" v="326"/>
          <ac:spMkLst>
            <pc:docMk/>
            <pc:sldMk cId="0" sldId="263"/>
            <ac:spMk id="398" creationId="{00000000-0000-0000-0000-000000000000}"/>
          </ac:spMkLst>
        </pc:spChg>
        <pc:spChg chg="mod">
          <ac:chgData name="#AGNES TAN ZIQI#" userId="S::ag0001qi@e.ntu.edu.sg::d99b0079-d964-48d0-b986-52b6884fbca3" providerId="AD" clId="Web-{0F2D03C4-0F6C-4785-9A9F-68259E71E197}" dt="2022-09-16T14:34:01.204" v="318" actId="20577"/>
          <ac:spMkLst>
            <pc:docMk/>
            <pc:sldMk cId="0" sldId="263"/>
            <ac:spMk id="399" creationId="{00000000-0000-0000-0000-000000000000}"/>
          </ac:spMkLst>
        </pc:spChg>
        <pc:spChg chg="del">
          <ac:chgData name="#AGNES TAN ZIQI#" userId="S::ag0001qi@e.ntu.edu.sg::d99b0079-d964-48d0-b986-52b6884fbca3" providerId="AD" clId="Web-{0F2D03C4-0F6C-4785-9A9F-68259E71E197}" dt="2022-09-16T14:53:41.161" v="327"/>
          <ac:spMkLst>
            <pc:docMk/>
            <pc:sldMk cId="0" sldId="263"/>
            <ac:spMk id="400" creationId="{00000000-0000-0000-0000-000000000000}"/>
          </ac:spMkLst>
        </pc:spChg>
        <pc:picChg chg="add mod">
          <ac:chgData name="#AGNES TAN ZIQI#" userId="S::ag0001qi@e.ntu.edu.sg::d99b0079-d964-48d0-b986-52b6884fbca3" providerId="AD" clId="Web-{0F2D03C4-0F6C-4785-9A9F-68259E71E197}" dt="2022-09-16T14:55:41.368" v="383" actId="1076"/>
          <ac:picMkLst>
            <pc:docMk/>
            <pc:sldMk cId="0" sldId="263"/>
            <ac:picMk id="6" creationId="{2569109A-4C3B-211F-AFFD-D7DB22C866DA}"/>
          </ac:picMkLst>
        </pc:picChg>
      </pc:sldChg>
      <pc:sldChg chg="modSp">
        <pc:chgData name="#AGNES TAN ZIQI#" userId="S::ag0001qi@e.ntu.edu.sg::d99b0079-d964-48d0-b986-52b6884fbca3" providerId="AD" clId="Web-{0F2D03C4-0F6C-4785-9A9F-68259E71E197}" dt="2022-09-16T14:40:44.325" v="325" actId="1076"/>
        <pc:sldMkLst>
          <pc:docMk/>
          <pc:sldMk cId="0" sldId="264"/>
        </pc:sldMkLst>
        <pc:spChg chg="mod">
          <ac:chgData name="#AGNES TAN ZIQI#" userId="S::ag0001qi@e.ntu.edu.sg::d99b0079-d964-48d0-b986-52b6884fbca3" providerId="AD" clId="Web-{0F2D03C4-0F6C-4785-9A9F-68259E71E197}" dt="2022-09-16T14:40:44.325" v="325" actId="1076"/>
          <ac:spMkLst>
            <pc:docMk/>
            <pc:sldMk cId="0" sldId="264"/>
            <ac:spMk id="406" creationId="{00000000-0000-0000-0000-000000000000}"/>
          </ac:spMkLst>
        </pc:spChg>
      </pc:sldChg>
      <pc:sldChg chg="del">
        <pc:chgData name="#AGNES TAN ZIQI#" userId="S::ag0001qi@e.ntu.edu.sg::d99b0079-d964-48d0-b986-52b6884fbca3" providerId="AD" clId="Web-{0F2D03C4-0F6C-4785-9A9F-68259E71E197}" dt="2022-09-16T14:34:12.594" v="319"/>
        <pc:sldMkLst>
          <pc:docMk/>
          <pc:sldMk cId="3296728852" sldId="296"/>
        </pc:sldMkLst>
      </pc:sldChg>
      <pc:sldChg chg="modSp">
        <pc:chgData name="#AGNES TAN ZIQI#" userId="S::ag0001qi@e.ntu.edu.sg::d99b0079-d964-48d0-b986-52b6884fbca3" providerId="AD" clId="Web-{0F2D03C4-0F6C-4785-9A9F-68259E71E197}" dt="2022-09-16T14:38:29.587" v="323" actId="20577"/>
        <pc:sldMkLst>
          <pc:docMk/>
          <pc:sldMk cId="1881663924" sldId="298"/>
        </pc:sldMkLst>
        <pc:spChg chg="mod">
          <ac:chgData name="#AGNES TAN ZIQI#" userId="S::ag0001qi@e.ntu.edu.sg::d99b0079-d964-48d0-b986-52b6884fbca3" providerId="AD" clId="Web-{0F2D03C4-0F6C-4785-9A9F-68259E71E197}" dt="2022-09-16T14:38:29.587" v="323" actId="20577"/>
          <ac:spMkLst>
            <pc:docMk/>
            <pc:sldMk cId="1881663924" sldId="298"/>
            <ac:spMk id="399" creationId="{00000000-0000-0000-0000-000000000000}"/>
          </ac:spMkLst>
        </pc:spChg>
      </pc:sldChg>
      <pc:sldChg chg="addSp delSp modSp add replId addAnim modAnim">
        <pc:chgData name="#AGNES TAN ZIQI#" userId="S::ag0001qi@e.ntu.edu.sg::d99b0079-d964-48d0-b986-52b6884fbca3" providerId="AD" clId="Web-{0F2D03C4-0F6C-4785-9A9F-68259E71E197}" dt="2022-09-16T14:33:04.171" v="314" actId="14100"/>
        <pc:sldMkLst>
          <pc:docMk/>
          <pc:sldMk cId="2314508821" sldId="302"/>
        </pc:sldMkLst>
        <pc:spChg chg="mod">
          <ac:chgData name="#AGNES TAN ZIQI#" userId="S::ag0001qi@e.ntu.edu.sg::d99b0079-d964-48d0-b986-52b6884fbca3" providerId="AD" clId="Web-{0F2D03C4-0F6C-4785-9A9F-68259E71E197}" dt="2022-09-16T14:33:04.171" v="314" actId="14100"/>
          <ac:spMkLst>
            <pc:docMk/>
            <pc:sldMk cId="2314508821" sldId="302"/>
            <ac:spMk id="2" creationId="{FD323BE1-590D-5950-9E1C-887C817FC6CA}"/>
          </ac:spMkLst>
        </pc:spChg>
        <pc:spChg chg="mod">
          <ac:chgData name="#AGNES TAN ZIQI#" userId="S::ag0001qi@e.ntu.edu.sg::d99b0079-d964-48d0-b986-52b6884fbca3" providerId="AD" clId="Web-{0F2D03C4-0F6C-4785-9A9F-68259E71E197}" dt="2022-09-16T14:32:48.420" v="312" actId="20577"/>
          <ac:spMkLst>
            <pc:docMk/>
            <pc:sldMk cId="2314508821" sldId="302"/>
            <ac:spMk id="3" creationId="{2E05D649-F2E7-57A1-7AFF-BBC0B995336E}"/>
          </ac:spMkLst>
        </pc:spChg>
        <pc:spChg chg="add mod">
          <ac:chgData name="#AGNES TAN ZIQI#" userId="S::ag0001qi@e.ntu.edu.sg::d99b0079-d964-48d0-b986-52b6884fbca3" providerId="AD" clId="Web-{0F2D03C4-0F6C-4785-9A9F-68259E71E197}" dt="2022-09-16T14:32:26.201" v="306" actId="1076"/>
          <ac:spMkLst>
            <pc:docMk/>
            <pc:sldMk cId="2314508821" sldId="302"/>
            <ac:spMk id="4" creationId="{62B0DFB6-B20C-468F-2832-CD5F25F66622}"/>
          </ac:spMkLst>
        </pc:spChg>
        <pc:spChg chg="del mod">
          <ac:chgData name="#AGNES TAN ZIQI#" userId="S::ag0001qi@e.ntu.edu.sg::d99b0079-d964-48d0-b986-52b6884fbca3" providerId="AD" clId="Web-{0F2D03C4-0F6C-4785-9A9F-68259E71E197}" dt="2022-09-16T14:30:53.573" v="289"/>
          <ac:spMkLst>
            <pc:docMk/>
            <pc:sldMk cId="2314508821" sldId="302"/>
            <ac:spMk id="7" creationId="{31651F6F-BED7-F491-9CB2-5BE1AED80741}"/>
          </ac:spMkLst>
        </pc:spChg>
        <pc:picChg chg="del">
          <ac:chgData name="#AGNES TAN ZIQI#" userId="S::ag0001qi@e.ntu.edu.sg::d99b0079-d964-48d0-b986-52b6884fbca3" providerId="AD" clId="Web-{0F2D03C4-0F6C-4785-9A9F-68259E71E197}" dt="2022-09-16T14:30:48.776" v="286"/>
          <ac:picMkLst>
            <pc:docMk/>
            <pc:sldMk cId="2314508821" sldId="302"/>
            <ac:picMk id="6" creationId="{01DFC15D-6F58-D17A-370F-B6FA4F411664}"/>
          </ac:picMkLst>
        </pc:picChg>
      </pc:sldChg>
    </pc:docChg>
  </pc:docChgLst>
  <pc:docChgLst>
    <pc:chgData name="#AGNES TAN ZIQI#" userId="S::ag0001qi@e.ntu.edu.sg::d99b0079-d964-48d0-b986-52b6884fbca3" providerId="AD" clId="Web-{E4FE5326-C7DD-4E2A-9D13-975DDEE88A34}"/>
    <pc:docChg chg="addSld delSld modSld">
      <pc:chgData name="#AGNES TAN ZIQI#" userId="S::ag0001qi@e.ntu.edu.sg::d99b0079-d964-48d0-b986-52b6884fbca3" providerId="AD" clId="Web-{E4FE5326-C7DD-4E2A-9D13-975DDEE88A34}" dt="2022-09-19T16:25:19.671" v="150" actId="1076"/>
      <pc:docMkLst>
        <pc:docMk/>
      </pc:docMkLst>
      <pc:sldChg chg="addSp delSp modSp">
        <pc:chgData name="#AGNES TAN ZIQI#" userId="S::ag0001qi@e.ntu.edu.sg::d99b0079-d964-48d0-b986-52b6884fbca3" providerId="AD" clId="Web-{E4FE5326-C7DD-4E2A-9D13-975DDEE88A34}" dt="2022-09-19T16:11:55.570" v="15" actId="1076"/>
        <pc:sldMkLst>
          <pc:docMk/>
          <pc:sldMk cId="0" sldId="263"/>
        </pc:sldMkLst>
        <pc:spChg chg="mod">
          <ac:chgData name="#AGNES TAN ZIQI#" userId="S::ag0001qi@e.ntu.edu.sg::d99b0079-d964-48d0-b986-52b6884fbca3" providerId="AD" clId="Web-{E4FE5326-C7DD-4E2A-9D13-975DDEE88A34}" dt="2022-09-19T16:11:43.366" v="11" actId="1076"/>
          <ac:spMkLst>
            <pc:docMk/>
            <pc:sldMk cId="0" sldId="263"/>
            <ac:spMk id="5" creationId="{1BD7E978-D850-EBB1-9B1A-56854A7996B4}"/>
          </ac:spMkLst>
        </pc:spChg>
        <pc:picChg chg="add mod">
          <ac:chgData name="#AGNES TAN ZIQI#" userId="S::ag0001qi@e.ntu.edu.sg::d99b0079-d964-48d0-b986-52b6884fbca3" providerId="AD" clId="Web-{E4FE5326-C7DD-4E2A-9D13-975DDEE88A34}" dt="2022-09-19T16:11:55.460" v="13" actId="1076"/>
          <ac:picMkLst>
            <pc:docMk/>
            <pc:sldMk cId="0" sldId="263"/>
            <ac:picMk id="2" creationId="{0F00C917-D421-3D3E-5383-201F3B6149C7}"/>
          </ac:picMkLst>
        </pc:picChg>
        <pc:picChg chg="add mod">
          <ac:chgData name="#AGNES TAN ZIQI#" userId="S::ag0001qi@e.ntu.edu.sg::d99b0079-d964-48d0-b986-52b6884fbca3" providerId="AD" clId="Web-{E4FE5326-C7DD-4E2A-9D13-975DDEE88A34}" dt="2022-09-19T16:11:55.570" v="15" actId="1076"/>
          <ac:picMkLst>
            <pc:docMk/>
            <pc:sldMk cId="0" sldId="263"/>
            <ac:picMk id="3" creationId="{780C5244-25B2-929C-05D4-360F2EAC7A65}"/>
          </ac:picMkLst>
        </pc:picChg>
        <pc:picChg chg="del">
          <ac:chgData name="#AGNES TAN ZIQI#" userId="S::ag0001qi@e.ntu.edu.sg::d99b0079-d964-48d0-b986-52b6884fbca3" providerId="AD" clId="Web-{E4FE5326-C7DD-4E2A-9D13-975DDEE88A34}" dt="2022-09-19T16:10:41.224" v="0"/>
          <ac:picMkLst>
            <pc:docMk/>
            <pc:sldMk cId="0" sldId="263"/>
            <ac:picMk id="6" creationId="{2569109A-4C3B-211F-AFFD-D7DB22C866DA}"/>
          </ac:picMkLst>
        </pc:picChg>
      </pc:sldChg>
      <pc:sldChg chg="addSp delSp modSp">
        <pc:chgData name="#AGNES TAN ZIQI#" userId="S::ag0001qi@e.ntu.edu.sg::d99b0079-d964-48d0-b986-52b6884fbca3" providerId="AD" clId="Web-{E4FE5326-C7DD-4E2A-9D13-975DDEE88A34}" dt="2022-09-19T16:25:19.671" v="150" actId="1076"/>
        <pc:sldMkLst>
          <pc:docMk/>
          <pc:sldMk cId="0" sldId="264"/>
        </pc:sldMkLst>
        <pc:spChg chg="add del mod">
          <ac:chgData name="#AGNES TAN ZIQI#" userId="S::ag0001qi@e.ntu.edu.sg::d99b0079-d964-48d0-b986-52b6884fbca3" providerId="AD" clId="Web-{E4FE5326-C7DD-4E2A-9D13-975DDEE88A34}" dt="2022-09-19T16:24:37.045" v="133"/>
          <ac:spMkLst>
            <pc:docMk/>
            <pc:sldMk cId="0" sldId="264"/>
            <ac:spMk id="3" creationId="{E5AB42F3-4706-5887-0568-35E74C844458}"/>
          </ac:spMkLst>
        </pc:spChg>
        <pc:spChg chg="mod">
          <ac:chgData name="#AGNES TAN ZIQI#" userId="S::ag0001qi@e.ntu.edu.sg::d99b0079-d964-48d0-b986-52b6884fbca3" providerId="AD" clId="Web-{E4FE5326-C7DD-4E2A-9D13-975DDEE88A34}" dt="2022-09-19T16:25:13.343" v="148" actId="14100"/>
          <ac:spMkLst>
            <pc:docMk/>
            <pc:sldMk cId="0" sldId="264"/>
            <ac:spMk id="407" creationId="{00000000-0000-0000-0000-000000000000}"/>
          </ac:spMkLst>
        </pc:spChg>
        <pc:spChg chg="mod">
          <ac:chgData name="#AGNES TAN ZIQI#" userId="S::ag0001qi@e.ntu.edu.sg::d99b0079-d964-48d0-b986-52b6884fbca3" providerId="AD" clId="Web-{E4FE5326-C7DD-4E2A-9D13-975DDEE88A34}" dt="2022-09-19T16:25:19.671" v="150" actId="1076"/>
          <ac:spMkLst>
            <pc:docMk/>
            <pc:sldMk cId="0" sldId="264"/>
            <ac:spMk id="408" creationId="{00000000-0000-0000-0000-000000000000}"/>
          </ac:spMkLst>
        </pc:spChg>
        <pc:spChg chg="del">
          <ac:chgData name="#AGNES TAN ZIQI#" userId="S::ag0001qi@e.ntu.edu.sg::d99b0079-d964-48d0-b986-52b6884fbca3" providerId="AD" clId="Web-{E4FE5326-C7DD-4E2A-9D13-975DDEE88A34}" dt="2022-09-19T16:24:32.888" v="131"/>
          <ac:spMkLst>
            <pc:docMk/>
            <pc:sldMk cId="0" sldId="264"/>
            <ac:spMk id="409" creationId="{00000000-0000-0000-0000-000000000000}"/>
          </ac:spMkLst>
        </pc:spChg>
      </pc:sldChg>
      <pc:sldChg chg="addSp delSp modSp add del">
        <pc:chgData name="#AGNES TAN ZIQI#" userId="S::ag0001qi@e.ntu.edu.sg::d99b0079-d964-48d0-b986-52b6884fbca3" providerId="AD" clId="Web-{E4FE5326-C7DD-4E2A-9D13-975DDEE88A34}" dt="2022-09-19T16:24:12.450" v="130"/>
        <pc:sldMkLst>
          <pc:docMk/>
          <pc:sldMk cId="3383993701" sldId="299"/>
        </pc:sldMkLst>
        <pc:spChg chg="add del">
          <ac:chgData name="#AGNES TAN ZIQI#" userId="S::ag0001qi@e.ntu.edu.sg::d99b0079-d964-48d0-b986-52b6884fbca3" providerId="AD" clId="Web-{E4FE5326-C7DD-4E2A-9D13-975DDEE88A34}" dt="2022-09-19T16:15:47.498" v="43"/>
          <ac:spMkLst>
            <pc:docMk/>
            <pc:sldMk cId="3383993701" sldId="299"/>
            <ac:spMk id="3" creationId="{CF76D339-3E76-458B-B8CB-F5D357A9A2C1}"/>
          </ac:spMkLst>
        </pc:spChg>
        <pc:spChg chg="add del mod">
          <ac:chgData name="#AGNES TAN ZIQI#" userId="S::ag0001qi@e.ntu.edu.sg::d99b0079-d964-48d0-b986-52b6884fbca3" providerId="AD" clId="Web-{E4FE5326-C7DD-4E2A-9D13-975DDEE88A34}" dt="2022-09-19T16:21:29.071" v="66"/>
          <ac:spMkLst>
            <pc:docMk/>
            <pc:sldMk cId="3383993701" sldId="299"/>
            <ac:spMk id="8" creationId="{552B9307-284D-C5E5-C423-FC5980B0E705}"/>
          </ac:spMkLst>
        </pc:spChg>
        <pc:spChg chg="add mod">
          <ac:chgData name="#AGNES TAN ZIQI#" userId="S::ag0001qi@e.ntu.edu.sg::d99b0079-d964-48d0-b986-52b6884fbca3" providerId="AD" clId="Web-{E4FE5326-C7DD-4E2A-9D13-975DDEE88A34}" dt="2022-09-19T16:23:40.340" v="125" actId="1076"/>
          <ac:spMkLst>
            <pc:docMk/>
            <pc:sldMk cId="3383993701" sldId="299"/>
            <ac:spMk id="9" creationId="{21DBAF10-0B53-C7DA-5578-D31FEF27D64E}"/>
          </ac:spMkLst>
        </pc:spChg>
        <pc:spChg chg="mod">
          <ac:chgData name="#AGNES TAN ZIQI#" userId="S::ag0001qi@e.ntu.edu.sg::d99b0079-d964-48d0-b986-52b6884fbca3" providerId="AD" clId="Web-{E4FE5326-C7DD-4E2A-9D13-975DDEE88A34}" dt="2022-09-19T16:23:43.793" v="126" actId="1076"/>
          <ac:spMkLst>
            <pc:docMk/>
            <pc:sldMk cId="3383993701" sldId="299"/>
            <ac:spMk id="438" creationId="{00000000-0000-0000-0000-000000000000}"/>
          </ac:spMkLst>
        </pc:spChg>
        <pc:picChg chg="add del mod">
          <ac:chgData name="#AGNES TAN ZIQI#" userId="S::ag0001qi@e.ntu.edu.sg::d99b0079-d964-48d0-b986-52b6884fbca3" providerId="AD" clId="Web-{E4FE5326-C7DD-4E2A-9D13-975DDEE88A34}" dt="2022-09-19T16:15:45.420" v="42"/>
          <ac:picMkLst>
            <pc:docMk/>
            <pc:sldMk cId="3383993701" sldId="299"/>
            <ac:picMk id="5" creationId="{47E88E87-B8BF-1789-074F-4AE0DF8AF4CC}"/>
          </ac:picMkLst>
        </pc:picChg>
        <pc:picChg chg="add mod">
          <ac:chgData name="#AGNES TAN ZIQI#" userId="S::ag0001qi@e.ntu.edu.sg::d99b0079-d964-48d0-b986-52b6884fbca3" providerId="AD" clId="Web-{E4FE5326-C7DD-4E2A-9D13-975DDEE88A34}" dt="2022-09-19T16:23:29.480" v="122" actId="1076"/>
          <ac:picMkLst>
            <pc:docMk/>
            <pc:sldMk cId="3383993701" sldId="299"/>
            <ac:picMk id="7" creationId="{EEA075E4-CD9E-2362-3C80-311A1B3B1925}"/>
          </ac:picMkLst>
        </pc:picChg>
      </pc:sldChg>
      <pc:sldChg chg="addSp delSp modSp">
        <pc:chgData name="#AGNES TAN ZIQI#" userId="S::ag0001qi@e.ntu.edu.sg::d99b0079-d964-48d0-b986-52b6884fbca3" providerId="AD" clId="Web-{E4FE5326-C7DD-4E2A-9D13-975DDEE88A34}" dt="2022-09-19T16:24:09.138" v="129"/>
        <pc:sldMkLst>
          <pc:docMk/>
          <pc:sldMk cId="921427745" sldId="300"/>
        </pc:sldMkLst>
        <pc:spChg chg="add">
          <ac:chgData name="#AGNES TAN ZIQI#" userId="S::ag0001qi@e.ntu.edu.sg::d99b0079-d964-48d0-b986-52b6884fbca3" providerId="AD" clId="Web-{E4FE5326-C7DD-4E2A-9D13-975DDEE88A34}" dt="2022-09-19T16:24:09.138" v="129"/>
          <ac:spMkLst>
            <pc:docMk/>
            <pc:sldMk cId="921427745" sldId="300"/>
            <ac:spMk id="7" creationId="{68D58B63-2C11-56C4-C1F3-E9D586FD7053}"/>
          </ac:spMkLst>
        </pc:spChg>
        <pc:picChg chg="add del">
          <ac:chgData name="#AGNES TAN ZIQI#" userId="S::ag0001qi@e.ntu.edu.sg::d99b0079-d964-48d0-b986-52b6884fbca3" providerId="AD" clId="Web-{E4FE5326-C7DD-4E2A-9D13-975DDEE88A34}" dt="2022-09-19T16:13:21.041" v="18"/>
          <ac:picMkLst>
            <pc:docMk/>
            <pc:sldMk cId="921427745" sldId="300"/>
            <ac:picMk id="3" creationId="{AD96C08A-8839-D771-027F-3DEC1860D4B9}"/>
          </ac:picMkLst>
        </pc:picChg>
        <pc:picChg chg="add mod">
          <ac:chgData name="#AGNES TAN ZIQI#" userId="S::ag0001qi@e.ntu.edu.sg::d99b0079-d964-48d0-b986-52b6884fbca3" providerId="AD" clId="Web-{E4FE5326-C7DD-4E2A-9D13-975DDEE88A34}" dt="2022-09-19T16:24:03.919" v="128" actId="1076"/>
          <ac:picMkLst>
            <pc:docMk/>
            <pc:sldMk cId="921427745" sldId="300"/>
            <ac:picMk id="5" creationId="{3859B8E7-AFC4-8A12-DFE6-F3353C00983F}"/>
          </ac:picMkLst>
        </pc:picChg>
      </pc:sldChg>
      <pc:sldChg chg="addSp delSp modSp">
        <pc:chgData name="#AGNES TAN ZIQI#" userId="S::ag0001qi@e.ntu.edu.sg::d99b0079-d964-48d0-b986-52b6884fbca3" providerId="AD" clId="Web-{E4FE5326-C7DD-4E2A-9D13-975DDEE88A34}" dt="2022-09-19T16:15:38.420" v="41" actId="1076"/>
        <pc:sldMkLst>
          <pc:docMk/>
          <pc:sldMk cId="887481268" sldId="306"/>
        </pc:sldMkLst>
        <pc:spChg chg="del">
          <ac:chgData name="#AGNES TAN ZIQI#" userId="S::ag0001qi@e.ntu.edu.sg::d99b0079-d964-48d0-b986-52b6884fbca3" providerId="AD" clId="Web-{E4FE5326-C7DD-4E2A-9D13-975DDEE88A34}" dt="2022-09-19T16:14:50.294" v="28"/>
          <ac:spMkLst>
            <pc:docMk/>
            <pc:sldMk cId="887481268" sldId="306"/>
            <ac:spMk id="9" creationId="{E4B32302-D39A-C25E-755C-4F4402F2AF19}"/>
          </ac:spMkLst>
        </pc:spChg>
        <pc:spChg chg="del">
          <ac:chgData name="#AGNES TAN ZIQI#" userId="S::ag0001qi@e.ntu.edu.sg::d99b0079-d964-48d0-b986-52b6884fbca3" providerId="AD" clId="Web-{E4FE5326-C7DD-4E2A-9D13-975DDEE88A34}" dt="2022-09-19T16:15:24.732" v="37"/>
          <ac:spMkLst>
            <pc:docMk/>
            <pc:sldMk cId="887481268" sldId="306"/>
            <ac:spMk id="10" creationId="{666E5013-33EF-C475-C718-CB38C7969F89}"/>
          </ac:spMkLst>
        </pc:spChg>
        <pc:picChg chg="add mod">
          <ac:chgData name="#AGNES TAN ZIQI#" userId="S::ag0001qi@e.ntu.edu.sg::d99b0079-d964-48d0-b986-52b6884fbca3" providerId="AD" clId="Web-{E4FE5326-C7DD-4E2A-9D13-975DDEE88A34}" dt="2022-09-19T16:15:38.420" v="41" actId="1076"/>
          <ac:picMkLst>
            <pc:docMk/>
            <pc:sldMk cId="887481268" sldId="306"/>
            <ac:picMk id="2" creationId="{BDC4DB9F-9FA2-BE7D-60E2-FDB6B3E1DB16}"/>
          </ac:picMkLst>
        </pc:picChg>
        <pc:picChg chg="del mod">
          <ac:chgData name="#AGNES TAN ZIQI#" userId="S::ag0001qi@e.ntu.edu.sg::d99b0079-d964-48d0-b986-52b6884fbca3" providerId="AD" clId="Web-{E4FE5326-C7DD-4E2A-9D13-975DDEE88A34}" dt="2022-09-19T16:14:49.481" v="27"/>
          <ac:picMkLst>
            <pc:docMk/>
            <pc:sldMk cId="887481268" sldId="306"/>
            <ac:picMk id="3" creationId="{FA5F6FA5-777C-1C03-2009-BCCF2055F7AB}"/>
          </ac:picMkLst>
        </pc:picChg>
        <pc:picChg chg="add mod">
          <ac:chgData name="#AGNES TAN ZIQI#" userId="S::ag0001qi@e.ntu.edu.sg::d99b0079-d964-48d0-b986-52b6884fbca3" providerId="AD" clId="Web-{E4FE5326-C7DD-4E2A-9D13-975DDEE88A34}" dt="2022-09-19T16:15:32.748" v="40" actId="14100"/>
          <ac:picMkLst>
            <pc:docMk/>
            <pc:sldMk cId="887481268" sldId="306"/>
            <ac:picMk id="4" creationId="{C2659432-0495-1DE1-AD05-E86030B4FFA9}"/>
          </ac:picMkLst>
        </pc:picChg>
        <pc:picChg chg="del">
          <ac:chgData name="#AGNES TAN ZIQI#" userId="S::ag0001qi@e.ntu.edu.sg::d99b0079-d964-48d0-b986-52b6884fbca3" providerId="AD" clId="Web-{E4FE5326-C7DD-4E2A-9D13-975DDEE88A34}" dt="2022-09-19T16:15:21.310" v="36"/>
          <ac:picMkLst>
            <pc:docMk/>
            <pc:sldMk cId="887481268" sldId="306"/>
            <ac:picMk id="7" creationId="{A5DF1B51-36B7-364F-86BB-7E77C2195720}"/>
          </ac:picMkLst>
        </pc:picChg>
        <pc:picChg chg="mod">
          <ac:chgData name="#AGNES TAN ZIQI#" userId="S::ag0001qi@e.ntu.edu.sg::d99b0079-d964-48d0-b986-52b6884fbca3" providerId="AD" clId="Web-{E4FE5326-C7DD-4E2A-9D13-975DDEE88A34}" dt="2022-09-19T16:15:07.294" v="35" actId="1076"/>
          <ac:picMkLst>
            <pc:docMk/>
            <pc:sldMk cId="887481268" sldId="306"/>
            <ac:picMk id="8" creationId="{410FEDBF-7E4F-C4FF-CD98-89E641CD76BD}"/>
          </ac:picMkLst>
        </pc:picChg>
      </pc:sldChg>
      <pc:sldChg chg="add del replId">
        <pc:chgData name="#AGNES TAN ZIQI#" userId="S::ag0001qi@e.ntu.edu.sg::d99b0079-d964-48d0-b986-52b6884fbca3" providerId="AD" clId="Web-{E4FE5326-C7DD-4E2A-9D13-975DDEE88A34}" dt="2022-09-19T16:11:13.162" v="5"/>
        <pc:sldMkLst>
          <pc:docMk/>
          <pc:sldMk cId="3828048279" sldId="308"/>
        </pc:sldMkLst>
      </pc:sldChg>
    </pc:docChg>
  </pc:docChgLst>
  <pc:docChgLst>
    <pc:chgData name="#BERNARD LESLEY EFENDY#" userId="S::bern0040@e.ntu.edu.sg::687b49db-db99-42cc-889c-dc0ba989646a" providerId="AD" clId="Web-{D11A81A3-D1C6-42F7-87CB-050E643B790F}"/>
    <pc:docChg chg="addSld delSld modSld">
      <pc:chgData name="#BERNARD LESLEY EFENDY#" userId="S::bern0040@e.ntu.edu.sg::687b49db-db99-42cc-889c-dc0ba989646a" providerId="AD" clId="Web-{D11A81A3-D1C6-42F7-87CB-050E643B790F}" dt="2022-09-18T03:50:07.586" v="218" actId="20577"/>
      <pc:docMkLst>
        <pc:docMk/>
      </pc:docMkLst>
      <pc:sldChg chg="modSp del">
        <pc:chgData name="#BERNARD LESLEY EFENDY#" userId="S::bern0040@e.ntu.edu.sg::687b49db-db99-42cc-889c-dc0ba989646a" providerId="AD" clId="Web-{D11A81A3-D1C6-42F7-87CB-050E643B790F}" dt="2022-09-18T03:47:24.860" v="183"/>
        <pc:sldMkLst>
          <pc:docMk/>
          <pc:sldMk cId="0" sldId="268"/>
        </pc:sldMkLst>
        <pc:spChg chg="mod">
          <ac:chgData name="#BERNARD LESLEY EFENDY#" userId="S::bern0040@e.ntu.edu.sg::687b49db-db99-42cc-889c-dc0ba989646a" providerId="AD" clId="Web-{D11A81A3-D1C6-42F7-87CB-050E643B790F}" dt="2022-09-18T03:47:08.250" v="182" actId="20577"/>
          <ac:spMkLst>
            <pc:docMk/>
            <pc:sldMk cId="0" sldId="268"/>
            <ac:spMk id="438" creationId="{00000000-0000-0000-0000-000000000000}"/>
          </ac:spMkLst>
        </pc:spChg>
      </pc:sldChg>
      <pc:sldChg chg="addSp delSp modSp">
        <pc:chgData name="#BERNARD LESLEY EFENDY#" userId="S::bern0040@e.ntu.edu.sg::687b49db-db99-42cc-889c-dc0ba989646a" providerId="AD" clId="Web-{D11A81A3-D1C6-42F7-87CB-050E643B790F}" dt="2022-09-18T03:43:38.275" v="80" actId="20577"/>
        <pc:sldMkLst>
          <pc:docMk/>
          <pc:sldMk cId="1881663924" sldId="298"/>
        </pc:sldMkLst>
        <pc:spChg chg="add mod ord">
          <ac:chgData name="#BERNARD LESLEY EFENDY#" userId="S::bern0040@e.ntu.edu.sg::687b49db-db99-42cc-889c-dc0ba989646a" providerId="AD" clId="Web-{D11A81A3-D1C6-42F7-87CB-050E643B790F}" dt="2022-09-18T03:40:47.582" v="10" actId="14100"/>
          <ac:spMkLst>
            <pc:docMk/>
            <pc:sldMk cId="1881663924" sldId="298"/>
            <ac:spMk id="3" creationId="{AB8BCB64-5126-47F0-A620-A55EA528F082}"/>
          </ac:spMkLst>
        </pc:spChg>
        <pc:spChg chg="add del mod">
          <ac:chgData name="#BERNARD LESLEY EFENDY#" userId="S::bern0040@e.ntu.edu.sg::687b49db-db99-42cc-889c-dc0ba989646a" providerId="AD" clId="Web-{D11A81A3-D1C6-42F7-87CB-050E643B790F}" dt="2022-09-18T03:42:04.975" v="13"/>
          <ac:spMkLst>
            <pc:docMk/>
            <pc:sldMk cId="1881663924" sldId="298"/>
            <ac:spMk id="6" creationId="{303BCD99-7629-F249-5628-5926CDA1EB24}"/>
          </ac:spMkLst>
        </pc:spChg>
        <pc:spChg chg="add mod">
          <ac:chgData name="#BERNARD LESLEY EFENDY#" userId="S::bern0040@e.ntu.edu.sg::687b49db-db99-42cc-889c-dc0ba989646a" providerId="AD" clId="Web-{D11A81A3-D1C6-42F7-87CB-050E643B790F}" dt="2022-09-18T03:43:38.275" v="80" actId="20577"/>
          <ac:spMkLst>
            <pc:docMk/>
            <pc:sldMk cId="1881663924" sldId="298"/>
            <ac:spMk id="8" creationId="{DAB1FC1F-7C12-3543-79B2-DD0210130BF0}"/>
          </ac:spMkLst>
        </pc:spChg>
        <pc:spChg chg="del">
          <ac:chgData name="#BERNARD LESLEY EFENDY#" userId="S::bern0040@e.ntu.edu.sg::687b49db-db99-42cc-889c-dc0ba989646a" providerId="AD" clId="Web-{D11A81A3-D1C6-42F7-87CB-050E643B790F}" dt="2022-09-18T03:42:02.116" v="12"/>
          <ac:spMkLst>
            <pc:docMk/>
            <pc:sldMk cId="1881663924" sldId="298"/>
            <ac:spMk id="400" creationId="{00000000-0000-0000-0000-000000000000}"/>
          </ac:spMkLst>
        </pc:spChg>
        <pc:grpChg chg="add mod">
          <ac:chgData name="#BERNARD LESLEY EFENDY#" userId="S::bern0040@e.ntu.edu.sg::687b49db-db99-42cc-889c-dc0ba989646a" providerId="AD" clId="Web-{D11A81A3-D1C6-42F7-87CB-050E643B790F}" dt="2022-09-18T03:42:15.179" v="17" actId="1076"/>
          <ac:grpSpMkLst>
            <pc:docMk/>
            <pc:sldMk cId="1881663924" sldId="298"/>
            <ac:grpSpMk id="4" creationId="{7CE402B5-6065-7E8B-B3EE-E6F43519941B}"/>
          </ac:grpSpMkLst>
        </pc:grpChg>
        <pc:picChg chg="add mod">
          <ac:chgData name="#BERNARD LESLEY EFENDY#" userId="S::bern0040@e.ntu.edu.sg::687b49db-db99-42cc-889c-dc0ba989646a" providerId="AD" clId="Web-{D11A81A3-D1C6-42F7-87CB-050E643B790F}" dt="2022-09-18T03:40:45.551" v="9" actId="1076"/>
          <ac:picMkLst>
            <pc:docMk/>
            <pc:sldMk cId="1881663924" sldId="298"/>
            <ac:picMk id="2" creationId="{61AEEE73-FFC1-DA3F-E4B2-5325CC6EF7E2}"/>
          </ac:picMkLst>
        </pc:picChg>
      </pc:sldChg>
      <pc:sldChg chg="addSp delSp modSp add replId">
        <pc:chgData name="#BERNARD LESLEY EFENDY#" userId="S::bern0040@e.ntu.edu.sg::687b49db-db99-42cc-889c-dc0ba989646a" providerId="AD" clId="Web-{D11A81A3-D1C6-42F7-87CB-050E643B790F}" dt="2022-09-18T03:46:35.296" v="160" actId="20577"/>
        <pc:sldMkLst>
          <pc:docMk/>
          <pc:sldMk cId="95970672" sldId="303"/>
        </pc:sldMkLst>
        <pc:spChg chg="add mod ord">
          <ac:chgData name="#BERNARD LESLEY EFENDY#" userId="S::bern0040@e.ntu.edu.sg::687b49db-db99-42cc-889c-dc0ba989646a" providerId="AD" clId="Web-{D11A81A3-D1C6-42F7-87CB-050E643B790F}" dt="2022-09-18T03:45:16.653" v="112" actId="14100"/>
          <ac:spMkLst>
            <pc:docMk/>
            <pc:sldMk cId="95970672" sldId="303"/>
            <ac:spMk id="6" creationId="{F67D649F-086D-509B-0969-424C54C60AD7}"/>
          </ac:spMkLst>
        </pc:spChg>
        <pc:spChg chg="mod">
          <ac:chgData name="#BERNARD LESLEY EFENDY#" userId="S::bern0040@e.ntu.edu.sg::687b49db-db99-42cc-889c-dc0ba989646a" providerId="AD" clId="Web-{D11A81A3-D1C6-42F7-87CB-050E643B790F}" dt="2022-09-18T03:46:35.296" v="160" actId="20577"/>
          <ac:spMkLst>
            <pc:docMk/>
            <pc:sldMk cId="95970672" sldId="303"/>
            <ac:spMk id="8" creationId="{DAB1FC1F-7C12-3543-79B2-DD0210130BF0}"/>
          </ac:spMkLst>
        </pc:spChg>
        <pc:spChg chg="mod">
          <ac:chgData name="#BERNARD LESLEY EFENDY#" userId="S::bern0040@e.ntu.edu.sg::687b49db-db99-42cc-889c-dc0ba989646a" providerId="AD" clId="Web-{D11A81A3-D1C6-42F7-87CB-050E643B790F}" dt="2022-09-18T03:44:28.730" v="96" actId="20577"/>
          <ac:spMkLst>
            <pc:docMk/>
            <pc:sldMk cId="95970672" sldId="303"/>
            <ac:spMk id="399" creationId="{00000000-0000-0000-0000-000000000000}"/>
          </ac:spMkLst>
        </pc:spChg>
        <pc:grpChg chg="del">
          <ac:chgData name="#BERNARD LESLEY EFENDY#" userId="S::bern0040@e.ntu.edu.sg::687b49db-db99-42cc-889c-dc0ba989646a" providerId="AD" clId="Web-{D11A81A3-D1C6-42F7-87CB-050E643B790F}" dt="2022-09-18T03:44:35.714" v="98"/>
          <ac:grpSpMkLst>
            <pc:docMk/>
            <pc:sldMk cId="95970672" sldId="303"/>
            <ac:grpSpMk id="4" creationId="{7CE402B5-6065-7E8B-B3EE-E6F43519941B}"/>
          </ac:grpSpMkLst>
        </pc:grpChg>
        <pc:grpChg chg="add mod">
          <ac:chgData name="#BERNARD LESLEY EFENDY#" userId="S::bern0040@e.ntu.edu.sg::687b49db-db99-42cc-889c-dc0ba989646a" providerId="AD" clId="Web-{D11A81A3-D1C6-42F7-87CB-050E643B790F}" dt="2022-09-18T03:45:48.248" v="120" actId="14100"/>
          <ac:grpSpMkLst>
            <pc:docMk/>
            <pc:sldMk cId="95970672" sldId="303"/>
            <ac:grpSpMk id="7" creationId="{359987B7-139F-F290-AB54-A73B184A83C6}"/>
          </ac:grpSpMkLst>
        </pc:grpChg>
        <pc:picChg chg="add mod">
          <ac:chgData name="#BERNARD LESLEY EFENDY#" userId="S::bern0040@e.ntu.edu.sg::687b49db-db99-42cc-889c-dc0ba989646a" providerId="AD" clId="Web-{D11A81A3-D1C6-42F7-87CB-050E643B790F}" dt="2022-09-18T03:45:11.934" v="110" actId="1076"/>
          <ac:picMkLst>
            <pc:docMk/>
            <pc:sldMk cId="95970672" sldId="303"/>
            <ac:picMk id="5" creationId="{42932AEC-CBD7-502D-8CE1-77AA0638036A}"/>
          </ac:picMkLst>
        </pc:picChg>
      </pc:sldChg>
      <pc:sldChg chg="modSp add replId">
        <pc:chgData name="#BERNARD LESLEY EFENDY#" userId="S::bern0040@e.ntu.edu.sg::687b49db-db99-42cc-889c-dc0ba989646a" providerId="AD" clId="Web-{D11A81A3-D1C6-42F7-87CB-050E643B790F}" dt="2022-09-18T03:50:07.586" v="218" actId="20577"/>
        <pc:sldMkLst>
          <pc:docMk/>
          <pc:sldMk cId="2193429840" sldId="304"/>
        </pc:sldMkLst>
        <pc:spChg chg="mod">
          <ac:chgData name="#BERNARD LESLEY EFENDY#" userId="S::bern0040@e.ntu.edu.sg::687b49db-db99-42cc-889c-dc0ba989646a" providerId="AD" clId="Web-{D11A81A3-D1C6-42F7-87CB-050E643B790F}" dt="2022-09-18T03:50:07.586" v="218" actId="20577"/>
          <ac:spMkLst>
            <pc:docMk/>
            <pc:sldMk cId="2193429840" sldId="304"/>
            <ac:spMk id="399" creationId="{00000000-0000-0000-0000-000000000000}"/>
          </ac:spMkLst>
        </pc:spChg>
      </pc:sldChg>
      <pc:sldChg chg="add replId">
        <pc:chgData name="#BERNARD LESLEY EFENDY#" userId="S::bern0040@e.ntu.edu.sg::687b49db-db99-42cc-889c-dc0ba989646a" providerId="AD" clId="Web-{D11A81A3-D1C6-42F7-87CB-050E643B790F}" dt="2022-09-18T03:47:30.079" v="185"/>
        <pc:sldMkLst>
          <pc:docMk/>
          <pc:sldMk cId="218496473" sldId="305"/>
        </pc:sldMkLst>
      </pc:sldChg>
    </pc:docChg>
  </pc:docChgLst>
  <pc:docChgLst>
    <pc:chgData name="#BERNARD LESLEY EFENDY#" userId="S::bern0040@e.ntu.edu.sg::687b49db-db99-42cc-889c-dc0ba989646a" providerId="AD" clId="Web-{AD1819F6-B562-4DF5-BA4F-A685B44B291C}"/>
    <pc:docChg chg="addSld delSld modSld sldOrd">
      <pc:chgData name="#BERNARD LESLEY EFENDY#" userId="S::bern0040@e.ntu.edu.sg::687b49db-db99-42cc-889c-dc0ba989646a" providerId="AD" clId="Web-{AD1819F6-B562-4DF5-BA4F-A685B44B291C}" dt="2022-09-20T12:49:01.488" v="117" actId="20577"/>
      <pc:docMkLst>
        <pc:docMk/>
      </pc:docMkLst>
      <pc:sldChg chg="addSp delSp modSp new del">
        <pc:chgData name="#BERNARD LESLEY EFENDY#" userId="S::bern0040@e.ntu.edu.sg::687b49db-db99-42cc-889c-dc0ba989646a" providerId="AD" clId="Web-{AD1819F6-B562-4DF5-BA4F-A685B44B291C}" dt="2022-09-20T12:22:42.415" v="26"/>
        <pc:sldMkLst>
          <pc:docMk/>
          <pc:sldMk cId="1636291253" sldId="308"/>
        </pc:sldMkLst>
        <pc:picChg chg="add del mod">
          <ac:chgData name="#BERNARD LESLEY EFENDY#" userId="S::bern0040@e.ntu.edu.sg::687b49db-db99-42cc-889c-dc0ba989646a" providerId="AD" clId="Web-{AD1819F6-B562-4DF5-BA4F-A685B44B291C}" dt="2022-09-20T12:22:24.180" v="9"/>
          <ac:picMkLst>
            <pc:docMk/>
            <pc:sldMk cId="1636291253" sldId="308"/>
            <ac:picMk id="7" creationId="{7B6404C6-0B03-24E6-F018-D942089FFE36}"/>
          </ac:picMkLst>
        </pc:picChg>
        <pc:picChg chg="add del mod">
          <ac:chgData name="#BERNARD LESLEY EFENDY#" userId="S::bern0040@e.ntu.edu.sg::687b49db-db99-42cc-889c-dc0ba989646a" providerId="AD" clId="Web-{AD1819F6-B562-4DF5-BA4F-A685B44B291C}" dt="2022-09-20T12:22:24.180" v="8"/>
          <ac:picMkLst>
            <pc:docMk/>
            <pc:sldMk cId="1636291253" sldId="308"/>
            <ac:picMk id="8" creationId="{4CA05F21-F35F-37DF-390A-0FAEAE0FD999}"/>
          </ac:picMkLst>
        </pc:picChg>
      </pc:sldChg>
      <pc:sldChg chg="addSp delSp modSp add ord replId">
        <pc:chgData name="#BERNARD LESLEY EFENDY#" userId="S::bern0040@e.ntu.edu.sg::687b49db-db99-42cc-889c-dc0ba989646a" providerId="AD" clId="Web-{AD1819F6-B562-4DF5-BA4F-A685B44B291C}" dt="2022-09-20T12:49:01.488" v="117" actId="20577"/>
        <pc:sldMkLst>
          <pc:docMk/>
          <pc:sldMk cId="1187479732" sldId="309"/>
        </pc:sldMkLst>
        <pc:spChg chg="add del mod">
          <ac:chgData name="#BERNARD LESLEY EFENDY#" userId="S::bern0040@e.ntu.edu.sg::687b49db-db99-42cc-889c-dc0ba989646a" providerId="AD" clId="Web-{AD1819F6-B562-4DF5-BA4F-A685B44B291C}" dt="2022-09-20T12:22:38.040" v="23"/>
          <ac:spMkLst>
            <pc:docMk/>
            <pc:sldMk cId="1187479732" sldId="309"/>
            <ac:spMk id="4" creationId="{FD560AA1-ED83-A848-9B41-9BC224FFE0D2}"/>
          </ac:spMkLst>
        </pc:spChg>
        <pc:spChg chg="add del mod">
          <ac:chgData name="#BERNARD LESLEY EFENDY#" userId="S::bern0040@e.ntu.edu.sg::687b49db-db99-42cc-889c-dc0ba989646a" providerId="AD" clId="Web-{AD1819F6-B562-4DF5-BA4F-A685B44B291C}" dt="2022-09-20T12:22:36.212" v="22"/>
          <ac:spMkLst>
            <pc:docMk/>
            <pc:sldMk cId="1187479732" sldId="309"/>
            <ac:spMk id="8" creationId="{173BA053-DD24-71DE-3A0C-5F28B835B6F5}"/>
          </ac:spMkLst>
        </pc:spChg>
        <pc:spChg chg="add mod ord">
          <ac:chgData name="#BERNARD LESLEY EFENDY#" userId="S::bern0040@e.ntu.edu.sg::687b49db-db99-42cc-889c-dc0ba989646a" providerId="AD" clId="Web-{AD1819F6-B562-4DF5-BA4F-A685B44B291C}" dt="2022-09-20T12:38:39.247" v="90" actId="1076"/>
          <ac:spMkLst>
            <pc:docMk/>
            <pc:sldMk cId="1187479732" sldId="309"/>
            <ac:spMk id="14" creationId="{60A9FD2F-6E65-4062-68FE-20D19086A1E5}"/>
          </ac:spMkLst>
        </pc:spChg>
        <pc:spChg chg="add mod ord">
          <ac:chgData name="#BERNARD LESLEY EFENDY#" userId="S::bern0040@e.ntu.edu.sg::687b49db-db99-42cc-889c-dc0ba989646a" providerId="AD" clId="Web-{AD1819F6-B562-4DF5-BA4F-A685B44B291C}" dt="2022-09-20T12:38:39.310" v="92" actId="1076"/>
          <ac:spMkLst>
            <pc:docMk/>
            <pc:sldMk cId="1187479732" sldId="309"/>
            <ac:spMk id="16" creationId="{B8B9D260-8BE5-3CAA-890E-77B793CC102F}"/>
          </ac:spMkLst>
        </pc:spChg>
        <pc:spChg chg="mod">
          <ac:chgData name="#BERNARD LESLEY EFENDY#" userId="S::bern0040@e.ntu.edu.sg::687b49db-db99-42cc-889c-dc0ba989646a" providerId="AD" clId="Web-{AD1819F6-B562-4DF5-BA4F-A685B44B291C}" dt="2022-09-20T12:49:01.488" v="117" actId="20577"/>
          <ac:spMkLst>
            <pc:docMk/>
            <pc:sldMk cId="1187479732" sldId="309"/>
            <ac:spMk id="406" creationId="{00000000-0000-0000-0000-000000000000}"/>
          </ac:spMkLst>
        </pc:spChg>
        <pc:spChg chg="del">
          <ac:chgData name="#BERNARD LESLEY EFENDY#" userId="S::bern0040@e.ntu.edu.sg::687b49db-db99-42cc-889c-dc0ba989646a" providerId="AD" clId="Web-{AD1819F6-B562-4DF5-BA4F-A685B44B291C}" dt="2022-09-20T12:22:29.946" v="19"/>
          <ac:spMkLst>
            <pc:docMk/>
            <pc:sldMk cId="1187479732" sldId="309"/>
            <ac:spMk id="407" creationId="{00000000-0000-0000-0000-000000000000}"/>
          </ac:spMkLst>
        </pc:spChg>
        <pc:spChg chg="del">
          <ac:chgData name="#BERNARD LESLEY EFENDY#" userId="S::bern0040@e.ntu.edu.sg::687b49db-db99-42cc-889c-dc0ba989646a" providerId="AD" clId="Web-{AD1819F6-B562-4DF5-BA4F-A685B44B291C}" dt="2022-09-20T12:22:29.852" v="18"/>
          <ac:spMkLst>
            <pc:docMk/>
            <pc:sldMk cId="1187479732" sldId="309"/>
            <ac:spMk id="408" creationId="{00000000-0000-0000-0000-000000000000}"/>
          </ac:spMkLst>
        </pc:spChg>
        <pc:grpChg chg="add mod">
          <ac:chgData name="#BERNARD LESLEY EFENDY#" userId="S::bern0040@e.ntu.edu.sg::687b49db-db99-42cc-889c-dc0ba989646a" providerId="AD" clId="Web-{AD1819F6-B562-4DF5-BA4F-A685B44B291C}" dt="2022-09-20T12:40:44.189" v="109" actId="1076"/>
          <ac:grpSpMkLst>
            <pc:docMk/>
            <pc:sldMk cId="1187479732" sldId="309"/>
            <ac:grpSpMk id="18" creationId="{67D2B52E-EDF2-85C5-04BB-288FF39D082C}"/>
          </ac:grpSpMkLst>
        </pc:grpChg>
        <pc:picChg chg="del">
          <ac:chgData name="#BERNARD LESLEY EFENDY#" userId="S::bern0040@e.ntu.edu.sg::687b49db-db99-42cc-889c-dc0ba989646a" providerId="AD" clId="Web-{AD1819F6-B562-4DF5-BA4F-A685B44B291C}" dt="2022-09-20T12:22:29.759" v="17"/>
          <ac:picMkLst>
            <pc:docMk/>
            <pc:sldMk cId="1187479732" sldId="309"/>
            <ac:picMk id="3" creationId="{AFF11B7F-9550-959C-E53B-D8053BF16C2F}"/>
          </ac:picMkLst>
        </pc:picChg>
        <pc:picChg chg="del">
          <ac:chgData name="#BERNARD LESLEY EFENDY#" userId="S::bern0040@e.ntu.edu.sg::687b49db-db99-42cc-889c-dc0ba989646a" providerId="AD" clId="Web-{AD1819F6-B562-4DF5-BA4F-A685B44B291C}" dt="2022-09-20T12:22:29.759" v="16"/>
          <ac:picMkLst>
            <pc:docMk/>
            <pc:sldMk cId="1187479732" sldId="309"/>
            <ac:picMk id="5" creationId="{7B62703C-5AC3-955E-D873-ED63276F9F95}"/>
          </ac:picMkLst>
        </pc:picChg>
        <pc:picChg chg="del">
          <ac:chgData name="#BERNARD LESLEY EFENDY#" userId="S::bern0040@e.ntu.edu.sg::687b49db-db99-42cc-889c-dc0ba989646a" providerId="AD" clId="Web-{AD1819F6-B562-4DF5-BA4F-A685B44B291C}" dt="2022-09-20T12:22:29.759" v="15"/>
          <ac:picMkLst>
            <pc:docMk/>
            <pc:sldMk cId="1187479732" sldId="309"/>
            <ac:picMk id="7" creationId="{DA34A008-E0B8-211B-3C08-89DEA5DD87E2}"/>
          </ac:picMkLst>
        </pc:picChg>
        <pc:picChg chg="del">
          <ac:chgData name="#BERNARD LESLEY EFENDY#" userId="S::bern0040@e.ntu.edu.sg::687b49db-db99-42cc-889c-dc0ba989646a" providerId="AD" clId="Web-{AD1819F6-B562-4DF5-BA4F-A685B44B291C}" dt="2022-09-20T12:22:29.759" v="14"/>
          <ac:picMkLst>
            <pc:docMk/>
            <pc:sldMk cId="1187479732" sldId="309"/>
            <ac:picMk id="9" creationId="{122392CA-5ABB-D766-2D94-0CA1DE486EFE}"/>
          </ac:picMkLst>
        </pc:picChg>
        <pc:picChg chg="add del mod">
          <ac:chgData name="#BERNARD LESLEY EFENDY#" userId="S::bern0040@e.ntu.edu.sg::687b49db-db99-42cc-889c-dc0ba989646a" providerId="AD" clId="Web-{AD1819F6-B562-4DF5-BA4F-A685B44B291C}" dt="2022-09-20T12:36:08.554" v="36"/>
          <ac:picMkLst>
            <pc:docMk/>
            <pc:sldMk cId="1187479732" sldId="309"/>
            <ac:picMk id="10" creationId="{26E28645-0EA0-A4EA-B475-17F76E51CE4B}"/>
          </ac:picMkLst>
        </pc:picChg>
        <pc:picChg chg="add mod">
          <ac:chgData name="#BERNARD LESLEY EFENDY#" userId="S::bern0040@e.ntu.edu.sg::687b49db-db99-42cc-889c-dc0ba989646a" providerId="AD" clId="Web-{AD1819F6-B562-4DF5-BA4F-A685B44B291C}" dt="2022-09-20T12:38:39.294" v="91" actId="1076"/>
          <ac:picMkLst>
            <pc:docMk/>
            <pc:sldMk cId="1187479732" sldId="309"/>
            <ac:picMk id="11" creationId="{446B38FA-8376-2EB9-C2F2-3C90BB59E69D}"/>
          </ac:picMkLst>
        </pc:picChg>
        <pc:picChg chg="add mod">
          <ac:chgData name="#BERNARD LESLEY EFENDY#" userId="S::bern0040@e.ntu.edu.sg::687b49db-db99-42cc-889c-dc0ba989646a" providerId="AD" clId="Web-{AD1819F6-B562-4DF5-BA4F-A685B44B291C}" dt="2022-09-20T12:38:39.356" v="93" actId="1076"/>
          <ac:picMkLst>
            <pc:docMk/>
            <pc:sldMk cId="1187479732" sldId="309"/>
            <ac:picMk id="12" creationId="{9F2411A8-0BF1-21A3-F0EC-274FB5DB6CB5}"/>
          </ac:picMkLst>
        </pc:picChg>
        <pc:picChg chg="del">
          <ac:chgData name="#BERNARD LESLEY EFENDY#" userId="S::bern0040@e.ntu.edu.sg::687b49db-db99-42cc-889c-dc0ba989646a" providerId="AD" clId="Web-{AD1819F6-B562-4DF5-BA4F-A685B44B291C}" dt="2022-09-20T12:22:29.759" v="13"/>
          <ac:picMkLst>
            <pc:docMk/>
            <pc:sldMk cId="1187479732" sldId="309"/>
            <ac:picMk id="13" creationId="{5BA01473-3EC7-E456-58EB-0666D5E0734A}"/>
          </ac:picMkLst>
        </pc:picChg>
        <pc:picChg chg="del">
          <ac:chgData name="#BERNARD LESLEY EFENDY#" userId="S::bern0040@e.ntu.edu.sg::687b49db-db99-42cc-889c-dc0ba989646a" providerId="AD" clId="Web-{AD1819F6-B562-4DF5-BA4F-A685B44B291C}" dt="2022-09-20T12:22:29.759" v="12"/>
          <ac:picMkLst>
            <pc:docMk/>
            <pc:sldMk cId="1187479732" sldId="309"/>
            <ac:picMk id="15" creationId="{80CFECC8-B224-ABCD-93FC-FAC4515CED84}"/>
          </ac:picMkLst>
        </pc:picChg>
        <pc:picChg chg="del">
          <ac:chgData name="#BERNARD LESLEY EFENDY#" userId="S::bern0040@e.ntu.edu.sg::687b49db-db99-42cc-889c-dc0ba989646a" providerId="AD" clId="Web-{AD1819F6-B562-4DF5-BA4F-A685B44B291C}" dt="2022-09-20T12:22:29.759" v="11"/>
          <ac:picMkLst>
            <pc:docMk/>
            <pc:sldMk cId="1187479732" sldId="309"/>
            <ac:picMk id="17" creationId="{C0020203-4941-5C58-B281-DEADD00509E9}"/>
          </ac:picMkLst>
        </pc:picChg>
        <pc:picChg chg="del">
          <ac:chgData name="#BERNARD LESLEY EFENDY#" userId="S::bern0040@e.ntu.edu.sg::687b49db-db99-42cc-889c-dc0ba989646a" providerId="AD" clId="Web-{AD1819F6-B562-4DF5-BA4F-A685B44B291C}" dt="2022-09-20T12:22:29.759" v="10"/>
          <ac:picMkLst>
            <pc:docMk/>
            <pc:sldMk cId="1187479732" sldId="309"/>
            <ac:picMk id="19" creationId="{4A42F139-B65E-D6B8-D17C-4CD41ED25E9A}"/>
          </ac:picMkLst>
        </pc:picChg>
      </pc:sldChg>
    </pc:docChg>
  </pc:docChgLst>
  <pc:docChgLst>
    <pc:chgData name="#AGNES TAN ZIQI#" userId="S::ag0001qi@e.ntu.edu.sg::d99b0079-d964-48d0-b986-52b6884fbca3" providerId="AD" clId="Web-{91290CB9-B76E-42DC-952C-0F968AA71A77}"/>
    <pc:docChg chg="delSld modSld">
      <pc:chgData name="#AGNES TAN ZIQI#" userId="S::ag0001qi@e.ntu.edu.sg::d99b0079-d964-48d0-b986-52b6884fbca3" providerId="AD" clId="Web-{91290CB9-B76E-42DC-952C-0F968AA71A77}" dt="2022-09-21T05:52:16.428" v="609" actId="1076"/>
      <pc:docMkLst>
        <pc:docMk/>
      </pc:docMkLst>
      <pc:sldChg chg="modSp modNotes">
        <pc:chgData name="#AGNES TAN ZIQI#" userId="S::ag0001qi@e.ntu.edu.sg::d99b0079-d964-48d0-b986-52b6884fbca3" providerId="AD" clId="Web-{91290CB9-B76E-42DC-952C-0F968AA71A77}" dt="2022-09-21T05:26:32.438" v="608"/>
        <pc:sldMkLst>
          <pc:docMk/>
          <pc:sldMk cId="0" sldId="260"/>
        </pc:sldMkLst>
        <pc:spChg chg="mod">
          <ac:chgData name="#AGNES TAN ZIQI#" userId="S::ag0001qi@e.ntu.edu.sg::d99b0079-d964-48d0-b986-52b6884fbca3" providerId="AD" clId="Web-{91290CB9-B76E-42DC-952C-0F968AA71A77}" dt="2022-09-20T07:54:41.955" v="381" actId="20577"/>
          <ac:spMkLst>
            <pc:docMk/>
            <pc:sldMk cId="0" sldId="260"/>
            <ac:spMk id="2" creationId="{653A80EA-228D-0821-05B7-A0E70CD5A7CA}"/>
          </ac:spMkLst>
        </pc:spChg>
      </pc:sldChg>
      <pc:sldChg chg="addSp delSp modSp">
        <pc:chgData name="#AGNES TAN ZIQI#" userId="S::ag0001qi@e.ntu.edu.sg::d99b0079-d964-48d0-b986-52b6884fbca3" providerId="AD" clId="Web-{91290CB9-B76E-42DC-952C-0F968AA71A77}" dt="2022-09-21T05:52:16.428" v="609" actId="1076"/>
        <pc:sldMkLst>
          <pc:docMk/>
          <pc:sldMk cId="0" sldId="267"/>
        </pc:sldMkLst>
        <pc:spChg chg="add mod">
          <ac:chgData name="#AGNES TAN ZIQI#" userId="S::ag0001qi@e.ntu.edu.sg::d99b0079-d964-48d0-b986-52b6884fbca3" providerId="AD" clId="Web-{91290CB9-B76E-42DC-952C-0F968AA71A77}" dt="2022-09-21T05:52:16.428" v="609" actId="1076"/>
          <ac:spMkLst>
            <pc:docMk/>
            <pc:sldMk cId="0" sldId="267"/>
            <ac:spMk id="2" creationId="{85E25F8A-EDFE-FC4B-4A34-68373A71E009}"/>
          </ac:spMkLst>
        </pc:spChg>
        <pc:spChg chg="add del">
          <ac:chgData name="#AGNES TAN ZIQI#" userId="S::ag0001qi@e.ntu.edu.sg::d99b0079-d964-48d0-b986-52b6884fbca3" providerId="AD" clId="Web-{91290CB9-B76E-42DC-952C-0F968AA71A77}" dt="2022-09-20T07:31:13.173" v="102"/>
          <ac:spMkLst>
            <pc:docMk/>
            <pc:sldMk cId="0" sldId="267"/>
            <ac:spMk id="4" creationId="{54CED1F8-7A1D-9E4E-D1FA-E6A1B6E5650A}"/>
          </ac:spMkLst>
        </pc:spChg>
        <pc:spChg chg="del">
          <ac:chgData name="#AGNES TAN ZIQI#" userId="S::ag0001qi@e.ntu.edu.sg::d99b0079-d964-48d0-b986-52b6884fbca3" providerId="AD" clId="Web-{91290CB9-B76E-42DC-952C-0F968AA71A77}" dt="2022-09-20T07:27:24.606" v="2"/>
          <ac:spMkLst>
            <pc:docMk/>
            <pc:sldMk cId="0" sldId="267"/>
            <ac:spMk id="429" creationId="{00000000-0000-0000-0000-000000000000}"/>
          </ac:spMkLst>
        </pc:spChg>
        <pc:spChg chg="mod">
          <ac:chgData name="#AGNES TAN ZIQI#" userId="S::ag0001qi@e.ntu.edu.sg::d99b0079-d964-48d0-b986-52b6884fbca3" providerId="AD" clId="Web-{91290CB9-B76E-42DC-952C-0F968AA71A77}" dt="2022-09-20T07:27:42.262" v="8" actId="20577"/>
          <ac:spMkLst>
            <pc:docMk/>
            <pc:sldMk cId="0" sldId="267"/>
            <ac:spMk id="430" creationId="{00000000-0000-0000-0000-000000000000}"/>
          </ac:spMkLst>
        </pc:spChg>
        <pc:spChg chg="del">
          <ac:chgData name="#AGNES TAN ZIQI#" userId="S::ag0001qi@e.ntu.edu.sg::d99b0079-d964-48d0-b986-52b6884fbca3" providerId="AD" clId="Web-{91290CB9-B76E-42DC-952C-0F968AA71A77}" dt="2022-09-20T07:27:23.921" v="1"/>
          <ac:spMkLst>
            <pc:docMk/>
            <pc:sldMk cId="0" sldId="267"/>
            <ac:spMk id="431" creationId="{00000000-0000-0000-0000-000000000000}"/>
          </ac:spMkLst>
        </pc:spChg>
        <pc:spChg chg="del mod">
          <ac:chgData name="#AGNES TAN ZIQI#" userId="S::ag0001qi@e.ntu.edu.sg::d99b0079-d964-48d0-b986-52b6884fbca3" providerId="AD" clId="Web-{91290CB9-B76E-42DC-952C-0F968AA71A77}" dt="2022-09-20T07:27:29.043" v="4"/>
          <ac:spMkLst>
            <pc:docMk/>
            <pc:sldMk cId="0" sldId="267"/>
            <ac:spMk id="432" creationId="{00000000-0000-0000-0000-000000000000}"/>
          </ac:spMkLst>
        </pc:spChg>
      </pc:sldChg>
      <pc:sldChg chg="del">
        <pc:chgData name="#AGNES TAN ZIQI#" userId="S::ag0001qi@e.ntu.edu.sg::d99b0079-d964-48d0-b986-52b6884fbca3" providerId="AD" clId="Web-{91290CB9-B76E-42DC-952C-0F968AA71A77}" dt="2022-09-20T08:06:10.986" v="592"/>
        <pc:sldMkLst>
          <pc:docMk/>
          <pc:sldMk cId="0" sldId="292"/>
        </pc:sldMkLst>
      </pc:sldChg>
      <pc:sldChg chg="del">
        <pc:chgData name="#AGNES TAN ZIQI#" userId="S::ag0001qi@e.ntu.edu.sg::d99b0079-d964-48d0-b986-52b6884fbca3" providerId="AD" clId="Web-{91290CB9-B76E-42DC-952C-0F968AA71A77}" dt="2022-09-20T08:06:12.532" v="593"/>
        <pc:sldMkLst>
          <pc:docMk/>
          <pc:sldMk cId="0" sldId="293"/>
        </pc:sldMkLst>
      </pc:sldChg>
      <pc:sldChg chg="modTransition">
        <pc:chgData name="#AGNES TAN ZIQI#" userId="S::ag0001qi@e.ntu.edu.sg::d99b0079-d964-48d0-b986-52b6884fbca3" providerId="AD" clId="Web-{91290CB9-B76E-42DC-952C-0F968AA71A77}" dt="2022-09-20T08:07:25.003" v="599"/>
        <pc:sldMkLst>
          <pc:docMk/>
          <pc:sldMk cId="921427745" sldId="300"/>
        </pc:sldMkLst>
      </pc:sldChg>
      <pc:sldChg chg="modSp">
        <pc:chgData name="#AGNES TAN ZIQI#" userId="S::ag0001qi@e.ntu.edu.sg::d99b0079-d964-48d0-b986-52b6884fbca3" providerId="AD" clId="Web-{91290CB9-B76E-42DC-952C-0F968AA71A77}" dt="2022-09-20T08:02:50.215" v="533" actId="20577"/>
        <pc:sldMkLst>
          <pc:docMk/>
          <pc:sldMk cId="2314508821" sldId="302"/>
        </pc:sldMkLst>
        <pc:spChg chg="mod">
          <ac:chgData name="#AGNES TAN ZIQI#" userId="S::ag0001qi@e.ntu.edu.sg::d99b0079-d964-48d0-b986-52b6884fbca3" providerId="AD" clId="Web-{91290CB9-B76E-42DC-952C-0F968AA71A77}" dt="2022-09-20T07:33:17.598" v="112" actId="1076"/>
          <ac:spMkLst>
            <pc:docMk/>
            <pc:sldMk cId="2314508821" sldId="302"/>
            <ac:spMk id="2" creationId="{FD323BE1-590D-5950-9E1C-887C817FC6CA}"/>
          </ac:spMkLst>
        </pc:spChg>
        <pc:spChg chg="mod">
          <ac:chgData name="#AGNES TAN ZIQI#" userId="S::ag0001qi@e.ntu.edu.sg::d99b0079-d964-48d0-b986-52b6884fbca3" providerId="AD" clId="Web-{91290CB9-B76E-42DC-952C-0F968AA71A77}" dt="2022-09-20T08:02:50.215" v="533" actId="20577"/>
          <ac:spMkLst>
            <pc:docMk/>
            <pc:sldMk cId="2314508821" sldId="302"/>
            <ac:spMk id="3" creationId="{2E05D649-F2E7-57A1-7AFF-BBC0B995336E}"/>
          </ac:spMkLst>
        </pc:spChg>
      </pc:sldChg>
    </pc:docChg>
  </pc:docChgLst>
  <pc:docChgLst>
    <pc:chgData name="AG0001QI@e.ntu.edu.sg" userId="d99b0079-d964-48d0-b986-52b6884fbca3" providerId="ADAL" clId="{7D2177B8-BCBE-4618-8ABB-EBFCA04A705D}"/>
    <pc:docChg chg="undo redo custSel modSld">
      <pc:chgData name="AG0001QI@e.ntu.edu.sg" userId="d99b0079-d964-48d0-b986-52b6884fbca3" providerId="ADAL" clId="{7D2177B8-BCBE-4618-8ABB-EBFCA04A705D}" dt="2022-09-19T16:41:18.811" v="107" actId="1076"/>
      <pc:docMkLst>
        <pc:docMk/>
      </pc:docMkLst>
      <pc:sldChg chg="addSp delSp modSp mod">
        <pc:chgData name="AG0001QI@e.ntu.edu.sg" userId="d99b0079-d964-48d0-b986-52b6884fbca3" providerId="ADAL" clId="{7D2177B8-BCBE-4618-8ABB-EBFCA04A705D}" dt="2022-09-19T16:41:18.811" v="107" actId="1076"/>
        <pc:sldMkLst>
          <pc:docMk/>
          <pc:sldMk cId="0" sldId="264"/>
        </pc:sldMkLst>
        <pc:spChg chg="mod">
          <ac:chgData name="AG0001QI@e.ntu.edu.sg" userId="d99b0079-d964-48d0-b986-52b6884fbca3" providerId="ADAL" clId="{7D2177B8-BCBE-4618-8ABB-EBFCA04A705D}" dt="2022-09-19T16:29:10.898" v="44" actId="1076"/>
          <ac:spMkLst>
            <pc:docMk/>
            <pc:sldMk cId="0" sldId="264"/>
            <ac:spMk id="406" creationId="{00000000-0000-0000-0000-000000000000}"/>
          </ac:spMkLst>
        </pc:spChg>
        <pc:spChg chg="mod">
          <ac:chgData name="AG0001QI@e.ntu.edu.sg" userId="d99b0079-d964-48d0-b986-52b6884fbca3" providerId="ADAL" clId="{7D2177B8-BCBE-4618-8ABB-EBFCA04A705D}" dt="2022-09-19T16:41:18.811" v="107" actId="1076"/>
          <ac:spMkLst>
            <pc:docMk/>
            <pc:sldMk cId="0" sldId="264"/>
            <ac:spMk id="407" creationId="{00000000-0000-0000-0000-000000000000}"/>
          </ac:spMkLst>
        </pc:spChg>
        <pc:spChg chg="mod">
          <ac:chgData name="AG0001QI@e.ntu.edu.sg" userId="d99b0079-d964-48d0-b986-52b6884fbca3" providerId="ADAL" clId="{7D2177B8-BCBE-4618-8ABB-EBFCA04A705D}" dt="2022-09-19T16:40:45.944" v="104" actId="1076"/>
          <ac:spMkLst>
            <pc:docMk/>
            <pc:sldMk cId="0" sldId="264"/>
            <ac:spMk id="408" creationId="{00000000-0000-0000-0000-000000000000}"/>
          </ac:spMkLst>
        </pc:spChg>
        <pc:picChg chg="add mod">
          <ac:chgData name="AG0001QI@e.ntu.edu.sg" userId="d99b0079-d964-48d0-b986-52b6884fbca3" providerId="ADAL" clId="{7D2177B8-BCBE-4618-8ABB-EBFCA04A705D}" dt="2022-09-19T16:38:15.850" v="83" actId="14100"/>
          <ac:picMkLst>
            <pc:docMk/>
            <pc:sldMk cId="0" sldId="264"/>
            <ac:picMk id="3" creationId="{AFF11B7F-9550-959C-E53B-D8053BF16C2F}"/>
          </ac:picMkLst>
        </pc:picChg>
        <pc:picChg chg="add mod">
          <ac:chgData name="AG0001QI@e.ntu.edu.sg" userId="d99b0079-d964-48d0-b986-52b6884fbca3" providerId="ADAL" clId="{7D2177B8-BCBE-4618-8ABB-EBFCA04A705D}" dt="2022-09-19T16:36:51.767" v="67" actId="1076"/>
          <ac:picMkLst>
            <pc:docMk/>
            <pc:sldMk cId="0" sldId="264"/>
            <ac:picMk id="5" creationId="{7B62703C-5AC3-955E-D873-ED63276F9F95}"/>
          </ac:picMkLst>
        </pc:picChg>
        <pc:picChg chg="add mod">
          <ac:chgData name="AG0001QI@e.ntu.edu.sg" userId="d99b0079-d964-48d0-b986-52b6884fbca3" providerId="ADAL" clId="{7D2177B8-BCBE-4618-8ABB-EBFCA04A705D}" dt="2022-09-19T16:39:57.504" v="97" actId="1035"/>
          <ac:picMkLst>
            <pc:docMk/>
            <pc:sldMk cId="0" sldId="264"/>
            <ac:picMk id="7" creationId="{DA34A008-E0B8-211B-3C08-89DEA5DD87E2}"/>
          </ac:picMkLst>
        </pc:picChg>
        <pc:picChg chg="add mod">
          <ac:chgData name="AG0001QI@e.ntu.edu.sg" userId="d99b0079-d964-48d0-b986-52b6884fbca3" providerId="ADAL" clId="{7D2177B8-BCBE-4618-8ABB-EBFCA04A705D}" dt="2022-09-19T16:38:11.184" v="81" actId="1076"/>
          <ac:picMkLst>
            <pc:docMk/>
            <pc:sldMk cId="0" sldId="264"/>
            <ac:picMk id="9" creationId="{122392CA-5ABB-D766-2D94-0CA1DE486EFE}"/>
          </ac:picMkLst>
        </pc:picChg>
        <pc:picChg chg="add del">
          <ac:chgData name="AG0001QI@e.ntu.edu.sg" userId="d99b0079-d964-48d0-b986-52b6884fbca3" providerId="ADAL" clId="{7D2177B8-BCBE-4618-8ABB-EBFCA04A705D}" dt="2022-09-19T16:37:01.883" v="69" actId="478"/>
          <ac:picMkLst>
            <pc:docMk/>
            <pc:sldMk cId="0" sldId="264"/>
            <ac:picMk id="11" creationId="{85F52204-529B-9FE7-D77C-F4B947B8FB48}"/>
          </ac:picMkLst>
        </pc:picChg>
        <pc:picChg chg="add mod">
          <ac:chgData name="AG0001QI@e.ntu.edu.sg" userId="d99b0079-d964-48d0-b986-52b6884fbca3" providerId="ADAL" clId="{7D2177B8-BCBE-4618-8ABB-EBFCA04A705D}" dt="2022-09-19T16:38:02.598" v="79" actId="1076"/>
          <ac:picMkLst>
            <pc:docMk/>
            <pc:sldMk cId="0" sldId="264"/>
            <ac:picMk id="13" creationId="{5BA01473-3EC7-E456-58EB-0666D5E0734A}"/>
          </ac:picMkLst>
        </pc:picChg>
        <pc:picChg chg="add mod">
          <ac:chgData name="AG0001QI@e.ntu.edu.sg" userId="d99b0079-d964-48d0-b986-52b6884fbca3" providerId="ADAL" clId="{7D2177B8-BCBE-4618-8ABB-EBFCA04A705D}" dt="2022-09-19T16:37:46.708" v="77" actId="1076"/>
          <ac:picMkLst>
            <pc:docMk/>
            <pc:sldMk cId="0" sldId="264"/>
            <ac:picMk id="15" creationId="{80CFECC8-B224-ABCD-93FC-FAC4515CED84}"/>
          </ac:picMkLst>
        </pc:picChg>
        <pc:picChg chg="add mod">
          <ac:chgData name="AG0001QI@e.ntu.edu.sg" userId="d99b0079-d964-48d0-b986-52b6884fbca3" providerId="ADAL" clId="{7D2177B8-BCBE-4618-8ABB-EBFCA04A705D}" dt="2022-09-19T16:39:54.415" v="95" actId="1036"/>
          <ac:picMkLst>
            <pc:docMk/>
            <pc:sldMk cId="0" sldId="264"/>
            <ac:picMk id="17" creationId="{C0020203-4941-5C58-B281-DEADD00509E9}"/>
          </ac:picMkLst>
        </pc:picChg>
        <pc:picChg chg="add mod">
          <ac:chgData name="AG0001QI@e.ntu.edu.sg" userId="d99b0079-d964-48d0-b986-52b6884fbca3" providerId="ADAL" clId="{7D2177B8-BCBE-4618-8ABB-EBFCA04A705D}" dt="2022-09-19T16:39:51.611" v="94" actId="1036"/>
          <ac:picMkLst>
            <pc:docMk/>
            <pc:sldMk cId="0" sldId="264"/>
            <ac:picMk id="19" creationId="{4A42F139-B65E-D6B8-D17C-4CD41ED25E9A}"/>
          </ac:picMkLst>
        </pc:picChg>
      </pc:sldChg>
    </pc:docChg>
  </pc:docChgLst>
  <pc:docChgLst>
    <pc:chgData name="#CHUA BOON CHONG, JAEDON#" userId="S::jchua103@e.ntu.edu.sg::b352cb76-f688-4c55-8121-d293b48baa22" providerId="AD" clId="Web-{3600451D-C534-403C-A47C-0F19F4379938}"/>
    <pc:docChg chg="addSld modSld">
      <pc:chgData name="#CHUA BOON CHONG, JAEDON#" userId="S::jchua103@e.ntu.edu.sg::b352cb76-f688-4c55-8121-d293b48baa22" providerId="AD" clId="Web-{3600451D-C534-403C-A47C-0F19F4379938}" dt="2022-09-20T13:09:41.359" v="372"/>
      <pc:docMkLst>
        <pc:docMk/>
      </pc:docMkLst>
      <pc:sldChg chg="addSp delSp modSp new mod modClrScheme chgLayout">
        <pc:chgData name="#CHUA BOON CHONG, JAEDON#" userId="S::jchua103@e.ntu.edu.sg::b352cb76-f688-4c55-8121-d293b48baa22" providerId="AD" clId="Web-{3600451D-C534-403C-A47C-0F19F4379938}" dt="2022-09-20T13:02:44.533" v="159" actId="20577"/>
        <pc:sldMkLst>
          <pc:docMk/>
          <pc:sldMk cId="1034510210" sldId="310"/>
        </pc:sldMkLst>
        <pc:spChg chg="mod ord">
          <ac:chgData name="#CHUA BOON CHONG, JAEDON#" userId="S::jchua103@e.ntu.edu.sg::b352cb76-f688-4c55-8121-d293b48baa22" providerId="AD" clId="Web-{3600451D-C534-403C-A47C-0F19F4379938}" dt="2022-09-20T13:00:30.717" v="55" actId="1076"/>
          <ac:spMkLst>
            <pc:docMk/>
            <pc:sldMk cId="1034510210" sldId="310"/>
            <ac:spMk id="2" creationId="{C6CCC0CD-BEAA-C44D-BED9-BE05753C74FE}"/>
          </ac:spMkLst>
        </pc:spChg>
        <pc:spChg chg="del">
          <ac:chgData name="#CHUA BOON CHONG, JAEDON#" userId="S::jchua103@e.ntu.edu.sg::b352cb76-f688-4c55-8121-d293b48baa22" providerId="AD" clId="Web-{3600451D-C534-403C-A47C-0F19F4379938}" dt="2022-09-20T12:47:13.644" v="2"/>
          <ac:spMkLst>
            <pc:docMk/>
            <pc:sldMk cId="1034510210" sldId="310"/>
            <ac:spMk id="3" creationId="{256E65BE-BD98-9582-16A9-DB93EC8776C4}"/>
          </ac:spMkLst>
        </pc:spChg>
        <pc:spChg chg="add mod ord">
          <ac:chgData name="#CHUA BOON CHONG, JAEDON#" userId="S::jchua103@e.ntu.edu.sg::b352cb76-f688-4c55-8121-d293b48baa22" providerId="AD" clId="Web-{3600451D-C534-403C-A47C-0F19F4379938}" dt="2022-09-20T13:02:44.533" v="159" actId="20577"/>
          <ac:spMkLst>
            <pc:docMk/>
            <pc:sldMk cId="1034510210" sldId="310"/>
            <ac:spMk id="4" creationId="{65422E31-8ECB-10A8-CC3E-701B313E3F38}"/>
          </ac:spMkLst>
        </pc:spChg>
        <pc:picChg chg="add mod">
          <ac:chgData name="#CHUA BOON CHONG, JAEDON#" userId="S::jchua103@e.ntu.edu.sg::b352cb76-f688-4c55-8121-d293b48baa22" providerId="AD" clId="Web-{3600451D-C534-403C-A47C-0F19F4379938}" dt="2022-09-20T13:00:33.451" v="56" actId="14100"/>
          <ac:picMkLst>
            <pc:docMk/>
            <pc:sldMk cId="1034510210" sldId="310"/>
            <ac:picMk id="5" creationId="{6CA1642F-106B-3D3A-CCD6-7CF78EB505BF}"/>
          </ac:picMkLst>
        </pc:picChg>
      </pc:sldChg>
      <pc:sldChg chg="addSp delSp modSp new">
        <pc:chgData name="#CHUA BOON CHONG, JAEDON#" userId="S::jchua103@e.ntu.edu.sg::b352cb76-f688-4c55-8121-d293b48baa22" providerId="AD" clId="Web-{3600451D-C534-403C-A47C-0F19F4379938}" dt="2022-09-20T13:09:41.359" v="372"/>
        <pc:sldMkLst>
          <pc:docMk/>
          <pc:sldMk cId="2242376178" sldId="311"/>
        </pc:sldMkLst>
        <pc:spChg chg="mod">
          <ac:chgData name="#CHUA BOON CHONG, JAEDON#" userId="S::jchua103@e.ntu.edu.sg::b352cb76-f688-4c55-8121-d293b48baa22" providerId="AD" clId="Web-{3600451D-C534-403C-A47C-0F19F4379938}" dt="2022-09-20T13:04:09.067" v="192" actId="1076"/>
          <ac:spMkLst>
            <pc:docMk/>
            <pc:sldMk cId="2242376178" sldId="311"/>
            <ac:spMk id="2" creationId="{63E40BA1-B919-1DF1-EC3E-0D0F63283968}"/>
          </ac:spMkLst>
        </pc:spChg>
        <pc:spChg chg="del">
          <ac:chgData name="#CHUA BOON CHONG, JAEDON#" userId="S::jchua103@e.ntu.edu.sg::b352cb76-f688-4c55-8121-d293b48baa22" providerId="AD" clId="Web-{3600451D-C534-403C-A47C-0F19F4379938}" dt="2022-09-20T13:04:25.693" v="194"/>
          <ac:spMkLst>
            <pc:docMk/>
            <pc:sldMk cId="2242376178" sldId="311"/>
            <ac:spMk id="3" creationId="{DFE7A814-4FBA-4DA9-E52C-CE8B013EC8D2}"/>
          </ac:spMkLst>
        </pc:spChg>
        <pc:spChg chg="del">
          <ac:chgData name="#CHUA BOON CHONG, JAEDON#" userId="S::jchua103@e.ntu.edu.sg::b352cb76-f688-4c55-8121-d293b48baa22" providerId="AD" clId="Web-{3600451D-C534-403C-A47C-0F19F4379938}" dt="2022-09-20T13:04:27.224" v="195"/>
          <ac:spMkLst>
            <pc:docMk/>
            <pc:sldMk cId="2242376178" sldId="311"/>
            <ac:spMk id="4" creationId="{CF51E5CC-BE7D-147D-4516-630484666A1E}"/>
          </ac:spMkLst>
        </pc:spChg>
        <pc:spChg chg="del">
          <ac:chgData name="#CHUA BOON CHONG, JAEDON#" userId="S::jchua103@e.ntu.edu.sg::b352cb76-f688-4c55-8121-d293b48baa22" providerId="AD" clId="Web-{3600451D-C534-403C-A47C-0F19F4379938}" dt="2022-09-20T13:04:28.146" v="196"/>
          <ac:spMkLst>
            <pc:docMk/>
            <pc:sldMk cId="2242376178" sldId="311"/>
            <ac:spMk id="5" creationId="{8FBAA882-A05B-66F3-EDE2-33DDEC263E50}"/>
          </ac:spMkLst>
        </pc:spChg>
        <pc:spChg chg="add mod">
          <ac:chgData name="#CHUA BOON CHONG, JAEDON#" userId="S::jchua103@e.ntu.edu.sg::b352cb76-f688-4c55-8121-d293b48baa22" providerId="AD" clId="Web-{3600451D-C534-403C-A47C-0F19F4379938}" dt="2022-09-20T13:09:21.937" v="345" actId="20577"/>
          <ac:spMkLst>
            <pc:docMk/>
            <pc:sldMk cId="2242376178" sldId="311"/>
            <ac:spMk id="9" creationId="{2A2DFF36-CDFD-DB95-8343-254714F7D475}"/>
          </ac:spMkLst>
        </pc:spChg>
        <pc:graphicFrameChg chg="add del mod modGraphic">
          <ac:chgData name="#CHUA BOON CHONG, JAEDON#" userId="S::jchua103@e.ntu.edu.sg::b352cb76-f688-4c55-8121-d293b48baa22" providerId="AD" clId="Web-{3600451D-C534-403C-A47C-0F19F4379938}" dt="2022-09-20T13:05:08.054" v="201"/>
          <ac:graphicFrameMkLst>
            <pc:docMk/>
            <pc:sldMk cId="2242376178" sldId="311"/>
            <ac:graphicFrameMk id="7" creationId="{76AA8010-EA31-935C-B1C3-717188A5BB65}"/>
          </ac:graphicFrameMkLst>
        </pc:graphicFrameChg>
        <pc:graphicFrameChg chg="add mod modGraphic">
          <ac:chgData name="#CHUA BOON CHONG, JAEDON#" userId="S::jchua103@e.ntu.edu.sg::b352cb76-f688-4c55-8121-d293b48baa22" providerId="AD" clId="Web-{3600451D-C534-403C-A47C-0F19F4379938}" dt="2022-09-20T13:09:41.359" v="372"/>
          <ac:graphicFrameMkLst>
            <pc:docMk/>
            <pc:sldMk cId="2242376178" sldId="311"/>
            <ac:graphicFrameMk id="8" creationId="{B62B22CC-B7B3-6811-E704-87652F04E41A}"/>
          </ac:graphicFrameMkLst>
        </pc:graphicFrameChg>
      </pc:sldChg>
    </pc:docChg>
  </pc:docChgLst>
  <pc:docChgLst>
    <pc:chgData name="#CHUA BOON CHONG, JAEDON#" userId="S::jchua103@e.ntu.edu.sg::b352cb76-f688-4c55-8121-d293b48baa22" providerId="AD" clId="Web-{0E5BE39A-5F45-4C17-8858-6AAA18758517}"/>
    <pc:docChg chg="modSld">
      <pc:chgData name="#CHUA BOON CHONG, JAEDON#" userId="S::jchua103@e.ntu.edu.sg::b352cb76-f688-4c55-8121-d293b48baa22" providerId="AD" clId="Web-{0E5BE39A-5F45-4C17-8858-6AAA18758517}" dt="2022-09-20T13:46:47.163" v="140" actId="20577"/>
      <pc:docMkLst>
        <pc:docMk/>
      </pc:docMkLst>
      <pc:sldChg chg="modSp">
        <pc:chgData name="#CHUA BOON CHONG, JAEDON#" userId="S::jchua103@e.ntu.edu.sg::b352cb76-f688-4c55-8121-d293b48baa22" providerId="AD" clId="Web-{0E5BE39A-5F45-4C17-8858-6AAA18758517}" dt="2022-09-20T13:46:47.163" v="140" actId="20577"/>
        <pc:sldMkLst>
          <pc:docMk/>
          <pc:sldMk cId="0" sldId="267"/>
        </pc:sldMkLst>
        <pc:spChg chg="mod">
          <ac:chgData name="#CHUA BOON CHONG, JAEDON#" userId="S::jchua103@e.ntu.edu.sg::b352cb76-f688-4c55-8121-d293b48baa22" providerId="AD" clId="Web-{0E5BE39A-5F45-4C17-8858-6AAA18758517}" dt="2022-09-20T13:46:47.163" v="140" actId="20577"/>
          <ac:spMkLst>
            <pc:docMk/>
            <pc:sldMk cId="0" sldId="267"/>
            <ac:spMk id="2" creationId="{85E25F8A-EDFE-FC4B-4A34-68373A71E009}"/>
          </ac:spMkLst>
        </pc:spChg>
      </pc:sldChg>
      <pc:sldChg chg="modSp">
        <pc:chgData name="#CHUA BOON CHONG, JAEDON#" userId="S::jchua103@e.ntu.edu.sg::b352cb76-f688-4c55-8121-d293b48baa22" providerId="AD" clId="Web-{0E5BE39A-5F45-4C17-8858-6AAA18758517}" dt="2022-09-20T13:43:56.720" v="138"/>
        <pc:sldMkLst>
          <pc:docMk/>
          <pc:sldMk cId="2242376178" sldId="311"/>
        </pc:sldMkLst>
        <pc:graphicFrameChg chg="mod modGraphic">
          <ac:chgData name="#CHUA BOON CHONG, JAEDON#" userId="S::jchua103@e.ntu.edu.sg::b352cb76-f688-4c55-8121-d293b48baa22" providerId="AD" clId="Web-{0E5BE39A-5F45-4C17-8858-6AAA18758517}" dt="2022-09-20T13:43:56.720" v="138"/>
          <ac:graphicFrameMkLst>
            <pc:docMk/>
            <pc:sldMk cId="2242376178" sldId="311"/>
            <ac:graphicFrameMk id="8" creationId="{B62B22CC-B7B3-6811-E704-87652F04E41A}"/>
          </ac:graphicFrameMkLst>
        </pc:graphicFrameChg>
      </pc:sldChg>
    </pc:docChg>
  </pc:docChgLst>
  <pc:docChgLst>
    <pc:chgData name="#BERNARD LESLEY EFENDY#" userId="S::bern0040@e.ntu.edu.sg::687b49db-db99-42cc-889c-dc0ba989646a" providerId="AD" clId="Web-{4F32E558-CB49-46DA-BBC0-E9265DCD9154}"/>
    <pc:docChg chg="addSld modSld">
      <pc:chgData name="#BERNARD LESLEY EFENDY#" userId="S::bern0040@e.ntu.edu.sg::687b49db-db99-42cc-889c-dc0ba989646a" providerId="AD" clId="Web-{4F32E558-CB49-46DA-BBC0-E9265DCD9154}" dt="2022-09-18T07:00:57.020" v="242" actId="1076"/>
      <pc:docMkLst>
        <pc:docMk/>
      </pc:docMkLst>
      <pc:sldChg chg="delSp">
        <pc:chgData name="#BERNARD LESLEY EFENDY#" userId="S::bern0040@e.ntu.edu.sg::687b49db-db99-42cc-889c-dc0ba989646a" providerId="AD" clId="Web-{4F32E558-CB49-46DA-BBC0-E9265DCD9154}" dt="2022-09-18T04:43:37.698" v="1"/>
        <pc:sldMkLst>
          <pc:docMk/>
          <pc:sldMk cId="2193429840" sldId="304"/>
        </pc:sldMkLst>
        <pc:spChg chg="del">
          <ac:chgData name="#BERNARD LESLEY EFENDY#" userId="S::bern0040@e.ntu.edu.sg::687b49db-db99-42cc-889c-dc0ba989646a" providerId="AD" clId="Web-{4F32E558-CB49-46DA-BBC0-E9265DCD9154}" dt="2022-09-18T04:43:37.698" v="1"/>
          <ac:spMkLst>
            <pc:docMk/>
            <pc:sldMk cId="2193429840" sldId="304"/>
            <ac:spMk id="8" creationId="{DAB1FC1F-7C12-3543-79B2-DD0210130BF0}"/>
          </ac:spMkLst>
        </pc:spChg>
        <pc:grpChg chg="del">
          <ac:chgData name="#BERNARD LESLEY EFENDY#" userId="S::bern0040@e.ntu.edu.sg::687b49db-db99-42cc-889c-dc0ba989646a" providerId="AD" clId="Web-{4F32E558-CB49-46DA-BBC0-E9265DCD9154}" dt="2022-09-18T04:43:34.838" v="0"/>
          <ac:grpSpMkLst>
            <pc:docMk/>
            <pc:sldMk cId="2193429840" sldId="304"/>
            <ac:grpSpMk id="7" creationId="{359987B7-139F-F290-AB54-A73B184A83C6}"/>
          </ac:grpSpMkLst>
        </pc:grpChg>
      </pc:sldChg>
      <pc:sldChg chg="addSp delSp modSp">
        <pc:chgData name="#BERNARD LESLEY EFENDY#" userId="S::bern0040@e.ntu.edu.sg::687b49db-db99-42cc-889c-dc0ba989646a" providerId="AD" clId="Web-{4F32E558-CB49-46DA-BBC0-E9265DCD9154}" dt="2022-09-18T07:00:10.909" v="205" actId="20577"/>
        <pc:sldMkLst>
          <pc:docMk/>
          <pc:sldMk cId="218496473" sldId="305"/>
        </pc:sldMkLst>
        <pc:spChg chg="add mod ord">
          <ac:chgData name="#BERNARD LESLEY EFENDY#" userId="S::bern0040@e.ntu.edu.sg::687b49db-db99-42cc-889c-dc0ba989646a" providerId="AD" clId="Web-{4F32E558-CB49-46DA-BBC0-E9265DCD9154}" dt="2022-09-18T06:59:03.705" v="170" actId="14100"/>
          <ac:spMkLst>
            <pc:docMk/>
            <pc:sldMk cId="218496473" sldId="305"/>
            <ac:spMk id="7" creationId="{6C30038C-5028-87C1-290C-19B9598F37BF}"/>
          </ac:spMkLst>
        </pc:spChg>
        <pc:spChg chg="add mod ord">
          <ac:chgData name="#BERNARD LESLEY EFENDY#" userId="S::bern0040@e.ntu.edu.sg::687b49db-db99-42cc-889c-dc0ba989646a" providerId="AD" clId="Web-{4F32E558-CB49-46DA-BBC0-E9265DCD9154}" dt="2022-09-18T06:59:03.705" v="166" actId="14100"/>
          <ac:spMkLst>
            <pc:docMk/>
            <pc:sldMk cId="218496473" sldId="305"/>
            <ac:spMk id="8" creationId="{ADFD91D9-A3D3-AEC7-F1AC-4B7CC795EE64}"/>
          </ac:spMkLst>
        </pc:spChg>
        <pc:spChg chg="del">
          <ac:chgData name="#BERNARD LESLEY EFENDY#" userId="S::bern0040@e.ntu.edu.sg::687b49db-db99-42cc-889c-dc0ba989646a" providerId="AD" clId="Web-{4F32E558-CB49-46DA-BBC0-E9265DCD9154}" dt="2022-09-18T05:51:21.896" v="3"/>
          <ac:spMkLst>
            <pc:docMk/>
            <pc:sldMk cId="218496473" sldId="305"/>
            <ac:spMk id="8" creationId="{DAB1FC1F-7C12-3543-79B2-DD0210130BF0}"/>
          </ac:spMkLst>
        </pc:spChg>
        <pc:spChg chg="add mod ord">
          <ac:chgData name="#BERNARD LESLEY EFENDY#" userId="S::bern0040@e.ntu.edu.sg::687b49db-db99-42cc-889c-dc0ba989646a" providerId="AD" clId="Web-{4F32E558-CB49-46DA-BBC0-E9265DCD9154}" dt="2022-09-18T06:59:03.705" v="168" actId="14100"/>
          <ac:spMkLst>
            <pc:docMk/>
            <pc:sldMk cId="218496473" sldId="305"/>
            <ac:spMk id="9" creationId="{D79F2955-B5A1-3BC8-DBF7-895AA25795F7}"/>
          </ac:spMkLst>
        </pc:spChg>
        <pc:spChg chg="add mod ord">
          <ac:chgData name="#BERNARD LESLEY EFENDY#" userId="S::bern0040@e.ntu.edu.sg::687b49db-db99-42cc-889c-dc0ba989646a" providerId="AD" clId="Web-{4F32E558-CB49-46DA-BBC0-E9265DCD9154}" dt="2022-09-18T06:59:03.705" v="164" actId="14100"/>
          <ac:spMkLst>
            <pc:docMk/>
            <pc:sldMk cId="218496473" sldId="305"/>
            <ac:spMk id="10" creationId="{C9D05083-6619-DBD0-10F5-1444A304FEBC}"/>
          </ac:spMkLst>
        </pc:spChg>
        <pc:spChg chg="add mod">
          <ac:chgData name="#BERNARD LESLEY EFENDY#" userId="S::bern0040@e.ntu.edu.sg::687b49db-db99-42cc-889c-dc0ba989646a" providerId="AD" clId="Web-{4F32E558-CB49-46DA-BBC0-E9265DCD9154}" dt="2022-09-18T07:00:10.909" v="205" actId="20577"/>
          <ac:spMkLst>
            <pc:docMk/>
            <pc:sldMk cId="218496473" sldId="305"/>
            <ac:spMk id="12" creationId="{00E9276D-B85E-C888-A2E3-BC259480434C}"/>
          </ac:spMkLst>
        </pc:spChg>
        <pc:grpChg chg="del">
          <ac:chgData name="#BERNARD LESLEY EFENDY#" userId="S::bern0040@e.ntu.edu.sg::687b49db-db99-42cc-889c-dc0ba989646a" providerId="AD" clId="Web-{4F32E558-CB49-46DA-BBC0-E9265DCD9154}" dt="2022-09-18T05:51:19.615" v="2"/>
          <ac:grpSpMkLst>
            <pc:docMk/>
            <pc:sldMk cId="218496473" sldId="305"/>
            <ac:grpSpMk id="7" creationId="{359987B7-139F-F290-AB54-A73B184A83C6}"/>
          </ac:grpSpMkLst>
        </pc:grpChg>
        <pc:picChg chg="add mod">
          <ac:chgData name="#BERNARD LESLEY EFENDY#" userId="S::bern0040@e.ntu.edu.sg::687b49db-db99-42cc-889c-dc0ba989646a" providerId="AD" clId="Web-{4F32E558-CB49-46DA-BBC0-E9265DCD9154}" dt="2022-09-18T06:59:03.705" v="169" actId="14100"/>
          <ac:picMkLst>
            <pc:docMk/>
            <pc:sldMk cId="218496473" sldId="305"/>
            <ac:picMk id="2" creationId="{392357A6-7DFA-A509-7DB4-3FD56E8AEEEE}"/>
          </ac:picMkLst>
        </pc:picChg>
        <pc:picChg chg="add del mod">
          <ac:chgData name="#BERNARD LESLEY EFENDY#" userId="S::bern0040@e.ntu.edu.sg::687b49db-db99-42cc-889c-dc0ba989646a" providerId="AD" clId="Web-{4F32E558-CB49-46DA-BBC0-E9265DCD9154}" dt="2022-09-18T05:51:49.209" v="5"/>
          <ac:picMkLst>
            <pc:docMk/>
            <pc:sldMk cId="218496473" sldId="305"/>
            <ac:picMk id="2" creationId="{794D8593-07C2-A6F8-B6DB-9046563AA164}"/>
          </ac:picMkLst>
        </pc:picChg>
        <pc:picChg chg="add del mod">
          <ac:chgData name="#BERNARD LESLEY EFENDY#" userId="S::bern0040@e.ntu.edu.sg::687b49db-db99-42cc-889c-dc0ba989646a" providerId="AD" clId="Web-{4F32E558-CB49-46DA-BBC0-E9265DCD9154}" dt="2022-09-18T06:48:46.803" v="12"/>
          <ac:picMkLst>
            <pc:docMk/>
            <pc:sldMk cId="218496473" sldId="305"/>
            <ac:picMk id="3" creationId="{D65CE2D9-8038-2413-F3E9-4555B776DF21}"/>
          </ac:picMkLst>
        </pc:picChg>
        <pc:picChg chg="add mod">
          <ac:chgData name="#BERNARD LESLEY EFENDY#" userId="S::bern0040@e.ntu.edu.sg::687b49db-db99-42cc-889c-dc0ba989646a" providerId="AD" clId="Web-{4F32E558-CB49-46DA-BBC0-E9265DCD9154}" dt="2022-09-18T06:59:03.705" v="165" actId="14100"/>
          <ac:picMkLst>
            <pc:docMk/>
            <pc:sldMk cId="218496473" sldId="305"/>
            <ac:picMk id="4" creationId="{20B2BF16-80BB-BF2A-DA14-06E4CBE5E815}"/>
          </ac:picMkLst>
        </pc:picChg>
        <pc:picChg chg="add mod">
          <ac:chgData name="#BERNARD LESLEY EFENDY#" userId="S::bern0040@e.ntu.edu.sg::687b49db-db99-42cc-889c-dc0ba989646a" providerId="AD" clId="Web-{4F32E558-CB49-46DA-BBC0-E9265DCD9154}" dt="2022-09-18T06:59:03.705" v="167" actId="14100"/>
          <ac:picMkLst>
            <pc:docMk/>
            <pc:sldMk cId="218496473" sldId="305"/>
            <ac:picMk id="5" creationId="{BD5AADAB-ABD6-C188-BDE5-FC0CA2194945}"/>
          </ac:picMkLst>
        </pc:picChg>
        <pc:picChg chg="add mod">
          <ac:chgData name="#BERNARD LESLEY EFENDY#" userId="S::bern0040@e.ntu.edu.sg::687b49db-db99-42cc-889c-dc0ba989646a" providerId="AD" clId="Web-{4F32E558-CB49-46DA-BBC0-E9265DCD9154}" dt="2022-09-18T06:59:03.705" v="163" actId="14100"/>
          <ac:picMkLst>
            <pc:docMk/>
            <pc:sldMk cId="218496473" sldId="305"/>
            <ac:picMk id="6" creationId="{EA5DF4E1-0D49-44D4-A733-8F07EE5A7A4B}"/>
          </ac:picMkLst>
        </pc:picChg>
      </pc:sldChg>
      <pc:sldChg chg="addSp delSp modSp add replId">
        <pc:chgData name="#BERNARD LESLEY EFENDY#" userId="S::bern0040@e.ntu.edu.sg::687b49db-db99-42cc-889c-dc0ba989646a" providerId="AD" clId="Web-{4F32E558-CB49-46DA-BBC0-E9265DCD9154}" dt="2022-09-18T07:00:57.020" v="242" actId="1076"/>
        <pc:sldMkLst>
          <pc:docMk/>
          <pc:sldMk cId="887481268" sldId="306"/>
        </pc:sldMkLst>
        <pc:spChg chg="add mod ord">
          <ac:chgData name="#BERNARD LESLEY EFENDY#" userId="S::bern0040@e.ntu.edu.sg::687b49db-db99-42cc-889c-dc0ba989646a" providerId="AD" clId="Web-{4F32E558-CB49-46DA-BBC0-E9265DCD9154}" dt="2022-09-18T06:54:06.153" v="74"/>
          <ac:spMkLst>
            <pc:docMk/>
            <pc:sldMk cId="887481268" sldId="306"/>
            <ac:spMk id="9" creationId="{E4B32302-D39A-C25E-755C-4F4402F2AF19}"/>
          </ac:spMkLst>
        </pc:spChg>
        <pc:spChg chg="add mod ord">
          <ac:chgData name="#BERNARD LESLEY EFENDY#" userId="S::bern0040@e.ntu.edu.sg::687b49db-db99-42cc-889c-dc0ba989646a" providerId="AD" clId="Web-{4F32E558-CB49-46DA-BBC0-E9265DCD9154}" dt="2022-09-18T06:54:16.481" v="77"/>
          <ac:spMkLst>
            <pc:docMk/>
            <pc:sldMk cId="887481268" sldId="306"/>
            <ac:spMk id="10" creationId="{666E5013-33EF-C475-C718-CB38C7969F89}"/>
          </ac:spMkLst>
        </pc:spChg>
        <pc:spChg chg="add mod">
          <ac:chgData name="#BERNARD LESLEY EFENDY#" userId="S::bern0040@e.ntu.edu.sg::687b49db-db99-42cc-889c-dc0ba989646a" providerId="AD" clId="Web-{4F32E558-CB49-46DA-BBC0-E9265DCD9154}" dt="2022-09-18T07:00:57.020" v="242" actId="1076"/>
          <ac:spMkLst>
            <pc:docMk/>
            <pc:sldMk cId="887481268" sldId="306"/>
            <ac:spMk id="12" creationId="{15B0C622-E6AA-D3FB-49D1-1FC5013CEAEA}"/>
          </ac:spMkLst>
        </pc:spChg>
        <pc:picChg chg="del">
          <ac:chgData name="#BERNARD LESLEY EFENDY#" userId="S::bern0040@e.ntu.edu.sg::687b49db-db99-42cc-889c-dc0ba989646a" providerId="AD" clId="Web-{4F32E558-CB49-46DA-BBC0-E9265DCD9154}" dt="2022-09-18T06:50:13.524" v="25"/>
          <ac:picMkLst>
            <pc:docMk/>
            <pc:sldMk cId="887481268" sldId="306"/>
            <ac:picMk id="2" creationId="{392357A6-7DFA-A509-7DB4-3FD56E8AEEEE}"/>
          </ac:picMkLst>
        </pc:picChg>
        <pc:picChg chg="add mod">
          <ac:chgData name="#BERNARD LESLEY EFENDY#" userId="S::bern0040@e.ntu.edu.sg::687b49db-db99-42cc-889c-dc0ba989646a" providerId="AD" clId="Web-{4F32E558-CB49-46DA-BBC0-E9265DCD9154}" dt="2022-09-18T06:52:40.073" v="64" actId="1076"/>
          <ac:picMkLst>
            <pc:docMk/>
            <pc:sldMk cId="887481268" sldId="306"/>
            <ac:picMk id="3" creationId="{FA5F6FA5-777C-1C03-2009-BCCF2055F7AB}"/>
          </ac:picMkLst>
        </pc:picChg>
        <pc:picChg chg="del">
          <ac:chgData name="#BERNARD LESLEY EFENDY#" userId="S::bern0040@e.ntu.edu.sg::687b49db-db99-42cc-889c-dc0ba989646a" providerId="AD" clId="Web-{4F32E558-CB49-46DA-BBC0-E9265DCD9154}" dt="2022-09-18T06:50:13.524" v="24"/>
          <ac:picMkLst>
            <pc:docMk/>
            <pc:sldMk cId="887481268" sldId="306"/>
            <ac:picMk id="4" creationId="{20B2BF16-80BB-BF2A-DA14-06E4CBE5E815}"/>
          </ac:picMkLst>
        </pc:picChg>
        <pc:picChg chg="del">
          <ac:chgData name="#BERNARD LESLEY EFENDY#" userId="S::bern0040@e.ntu.edu.sg::687b49db-db99-42cc-889c-dc0ba989646a" providerId="AD" clId="Web-{4F32E558-CB49-46DA-BBC0-E9265DCD9154}" dt="2022-09-18T06:50:13.524" v="23"/>
          <ac:picMkLst>
            <pc:docMk/>
            <pc:sldMk cId="887481268" sldId="306"/>
            <ac:picMk id="5" creationId="{BD5AADAB-ABD6-C188-BDE5-FC0CA2194945}"/>
          </ac:picMkLst>
        </pc:picChg>
        <pc:picChg chg="del">
          <ac:chgData name="#BERNARD LESLEY EFENDY#" userId="S::bern0040@e.ntu.edu.sg::687b49db-db99-42cc-889c-dc0ba989646a" providerId="AD" clId="Web-{4F32E558-CB49-46DA-BBC0-E9265DCD9154}" dt="2022-09-18T06:50:13.524" v="22"/>
          <ac:picMkLst>
            <pc:docMk/>
            <pc:sldMk cId="887481268" sldId="306"/>
            <ac:picMk id="6" creationId="{EA5DF4E1-0D49-44D4-A733-8F07EE5A7A4B}"/>
          </ac:picMkLst>
        </pc:picChg>
        <pc:picChg chg="add mod">
          <ac:chgData name="#BERNARD LESLEY EFENDY#" userId="S::bern0040@e.ntu.edu.sg::687b49db-db99-42cc-889c-dc0ba989646a" providerId="AD" clId="Web-{4F32E558-CB49-46DA-BBC0-E9265DCD9154}" dt="2022-09-18T06:52:40.104" v="65" actId="1076"/>
          <ac:picMkLst>
            <pc:docMk/>
            <pc:sldMk cId="887481268" sldId="306"/>
            <ac:picMk id="7" creationId="{A5DF1B51-36B7-364F-86BB-7E77C2195720}"/>
          </ac:picMkLst>
        </pc:picChg>
        <pc:picChg chg="add mod modCrop">
          <ac:chgData name="#BERNARD LESLEY EFENDY#" userId="S::bern0040@e.ntu.edu.sg::687b49db-db99-42cc-889c-dc0ba989646a" providerId="AD" clId="Web-{4F32E558-CB49-46DA-BBC0-E9265DCD9154}" dt="2022-09-18T06:52:40.136" v="66" actId="1076"/>
          <ac:picMkLst>
            <pc:docMk/>
            <pc:sldMk cId="887481268" sldId="306"/>
            <ac:picMk id="8" creationId="{410FEDBF-7E4F-C4FF-CD98-89E641CD76BD}"/>
          </ac:picMkLst>
        </pc:picChg>
      </pc:sldChg>
    </pc:docChg>
  </pc:docChgLst>
  <pc:docChgLst>
    <pc:chgData name="#AGNES TAN ZIQI#" userId="S::ag0001qi@e.ntu.edu.sg::d99b0079-d964-48d0-b986-52b6884fbca3" providerId="AD" clId="Web-{2C5BAC65-BEC3-4350-93ED-952AE253F5D5}"/>
    <pc:docChg chg="modSld">
      <pc:chgData name="#AGNES TAN ZIQI#" userId="S::ag0001qi@e.ntu.edu.sg::d99b0079-d964-48d0-b986-52b6884fbca3" providerId="AD" clId="Web-{2C5BAC65-BEC3-4350-93ED-952AE253F5D5}" dt="2022-09-18T03:41:07.870" v="30"/>
      <pc:docMkLst>
        <pc:docMk/>
      </pc:docMkLst>
      <pc:sldChg chg="addAnim modAnim">
        <pc:chgData name="#AGNES TAN ZIQI#" userId="S::ag0001qi@e.ntu.edu.sg::d99b0079-d964-48d0-b986-52b6884fbca3" providerId="AD" clId="Web-{2C5BAC65-BEC3-4350-93ED-952AE253F5D5}" dt="2022-09-18T03:41:07.870" v="30"/>
        <pc:sldMkLst>
          <pc:docMk/>
          <pc:sldMk cId="0" sldId="261"/>
        </pc:sldMkLst>
      </pc:sldChg>
      <pc:sldChg chg="modSp">
        <pc:chgData name="#AGNES TAN ZIQI#" userId="S::ag0001qi@e.ntu.edu.sg::d99b0079-d964-48d0-b986-52b6884fbca3" providerId="AD" clId="Web-{2C5BAC65-BEC3-4350-93ED-952AE253F5D5}" dt="2022-09-18T03:35:32.917" v="28" actId="20577"/>
        <pc:sldMkLst>
          <pc:docMk/>
          <pc:sldMk cId="921427745" sldId="300"/>
        </pc:sldMkLst>
        <pc:spChg chg="mod">
          <ac:chgData name="#AGNES TAN ZIQI#" userId="S::ag0001qi@e.ntu.edu.sg::d99b0079-d964-48d0-b986-52b6884fbca3" providerId="AD" clId="Web-{2C5BAC65-BEC3-4350-93ED-952AE253F5D5}" dt="2022-09-18T03:35:32.917" v="28" actId="20577"/>
          <ac:spMkLst>
            <pc:docMk/>
            <pc:sldMk cId="921427745" sldId="300"/>
            <ac:spMk id="438" creationId="{00000000-0000-0000-0000-000000000000}"/>
          </ac:spMkLst>
        </pc:spChg>
      </pc:sldChg>
      <pc:sldChg chg="modSp">
        <pc:chgData name="#AGNES TAN ZIQI#" userId="S::ag0001qi@e.ntu.edu.sg::d99b0079-d964-48d0-b986-52b6884fbca3" providerId="AD" clId="Web-{2C5BAC65-BEC3-4350-93ED-952AE253F5D5}" dt="2022-09-18T03:34:44.181" v="10" actId="20577"/>
        <pc:sldMkLst>
          <pc:docMk/>
          <pc:sldMk cId="3002336130" sldId="301"/>
        </pc:sldMkLst>
        <pc:spChg chg="mod">
          <ac:chgData name="#AGNES TAN ZIQI#" userId="S::ag0001qi@e.ntu.edu.sg::d99b0079-d964-48d0-b986-52b6884fbca3" providerId="AD" clId="Web-{2C5BAC65-BEC3-4350-93ED-952AE253F5D5}" dt="2022-09-18T03:34:44.181" v="10" actId="20577"/>
          <ac:spMkLst>
            <pc:docMk/>
            <pc:sldMk cId="3002336130" sldId="301"/>
            <ac:spMk id="359" creationId="{00000000-0000-0000-0000-000000000000}"/>
          </ac:spMkLst>
        </pc:spChg>
      </pc:sldChg>
    </pc:docChg>
  </pc:docChgLst>
  <pc:docChgLst>
    <pc:chgData name="#AGNES TAN ZIQI#" userId="S::ag0001qi@e.ntu.edu.sg::d99b0079-d964-48d0-b986-52b6884fbca3" providerId="AD" clId="Web-{80E7C2DB-AF26-41D3-BF5C-0C896765C4FB}"/>
    <pc:docChg chg="modSld">
      <pc:chgData name="#AGNES TAN ZIQI#" userId="S::ag0001qi@e.ntu.edu.sg::d99b0079-d964-48d0-b986-52b6884fbca3" providerId="AD" clId="Web-{80E7C2DB-AF26-41D3-BF5C-0C896765C4FB}" dt="2022-09-18T03:49:22.398" v="44" actId="20577"/>
      <pc:docMkLst>
        <pc:docMk/>
      </pc:docMkLst>
      <pc:sldChg chg="modSp">
        <pc:chgData name="#AGNES TAN ZIQI#" userId="S::ag0001qi@e.ntu.edu.sg::d99b0079-d964-48d0-b986-52b6884fbca3" providerId="AD" clId="Web-{80E7C2DB-AF26-41D3-BF5C-0C896765C4FB}" dt="2022-09-18T03:49:22.398" v="44" actId="20577"/>
        <pc:sldMkLst>
          <pc:docMk/>
          <pc:sldMk cId="0" sldId="260"/>
        </pc:sldMkLst>
        <pc:spChg chg="mod">
          <ac:chgData name="#AGNES TAN ZIQI#" userId="S::ag0001qi@e.ntu.edu.sg::d99b0079-d964-48d0-b986-52b6884fbca3" providerId="AD" clId="Web-{80E7C2DB-AF26-41D3-BF5C-0C896765C4FB}" dt="2022-09-18T03:49:22.398" v="44" actId="20577"/>
          <ac:spMkLst>
            <pc:docMk/>
            <pc:sldMk cId="0" sldId="260"/>
            <ac:spMk id="2" creationId="{653A80EA-228D-0821-05B7-A0E70CD5A7CA}"/>
          </ac:spMkLst>
        </pc:spChg>
      </pc:sldChg>
      <pc:sldChg chg="addSp delSp modSp">
        <pc:chgData name="#AGNES TAN ZIQI#" userId="S::ag0001qi@e.ntu.edu.sg::d99b0079-d964-48d0-b986-52b6884fbca3" providerId="AD" clId="Web-{80E7C2DB-AF26-41D3-BF5C-0C896765C4FB}" dt="2022-09-18T03:46:44.704" v="29" actId="1076"/>
        <pc:sldMkLst>
          <pc:docMk/>
          <pc:sldMk cId="0" sldId="279"/>
        </pc:sldMkLst>
        <pc:spChg chg="add del mod">
          <ac:chgData name="#AGNES TAN ZIQI#" userId="S::ag0001qi@e.ntu.edu.sg::d99b0079-d964-48d0-b986-52b6884fbca3" providerId="AD" clId="Web-{80E7C2DB-AF26-41D3-BF5C-0C896765C4FB}" dt="2022-09-18T03:46:44.704" v="29" actId="1076"/>
          <ac:spMkLst>
            <pc:docMk/>
            <pc:sldMk cId="0" sldId="279"/>
            <ac:spMk id="593" creationId="{00000000-0000-0000-0000-000000000000}"/>
          </ac:spMkLst>
        </pc:spChg>
      </pc:sldChg>
      <pc:sldChg chg="modSp">
        <pc:chgData name="#AGNES TAN ZIQI#" userId="S::ag0001qi@e.ntu.edu.sg::d99b0079-d964-48d0-b986-52b6884fbca3" providerId="AD" clId="Web-{80E7C2DB-AF26-41D3-BF5C-0C896765C4FB}" dt="2022-09-18T03:45:49.562" v="20" actId="20577"/>
        <pc:sldMkLst>
          <pc:docMk/>
          <pc:sldMk cId="1881663924" sldId="298"/>
        </pc:sldMkLst>
        <pc:spChg chg="mod">
          <ac:chgData name="#AGNES TAN ZIQI#" userId="S::ag0001qi@e.ntu.edu.sg::d99b0079-d964-48d0-b986-52b6884fbca3" providerId="AD" clId="Web-{80E7C2DB-AF26-41D3-BF5C-0C896765C4FB}" dt="2022-09-18T03:45:49.562" v="20" actId="20577"/>
          <ac:spMkLst>
            <pc:docMk/>
            <pc:sldMk cId="1881663924" sldId="298"/>
            <ac:spMk id="8" creationId="{DAB1FC1F-7C12-3543-79B2-DD0210130BF0}"/>
          </ac:spMkLst>
        </pc:spChg>
      </pc:sldChg>
    </pc:docChg>
  </pc:docChgLst>
  <pc:docChgLst>
    <pc:chgData name="#BERNARD LESLEY EFENDY#" userId="S::bern0040@e.ntu.edu.sg::687b49db-db99-42cc-889c-dc0ba989646a" providerId="AD" clId="Web-{E5F4A740-1EB0-4D9F-8082-AA482731673A}"/>
    <pc:docChg chg="modSld">
      <pc:chgData name="#BERNARD LESLEY EFENDY#" userId="S::bern0040@e.ntu.edu.sg::687b49db-db99-42cc-889c-dc0ba989646a" providerId="AD" clId="Web-{E5F4A740-1EB0-4D9F-8082-AA482731673A}" dt="2022-09-18T03:38:06.007" v="6"/>
      <pc:docMkLst>
        <pc:docMk/>
      </pc:docMkLst>
      <pc:sldChg chg="addSp delSp modSp">
        <pc:chgData name="#BERNARD LESLEY EFENDY#" userId="S::bern0040@e.ntu.edu.sg::687b49db-db99-42cc-889c-dc0ba989646a" providerId="AD" clId="Web-{E5F4A740-1EB0-4D9F-8082-AA482731673A}" dt="2022-09-18T03:38:06.007" v="6"/>
        <pc:sldMkLst>
          <pc:docMk/>
          <pc:sldMk cId="1881663924" sldId="298"/>
        </pc:sldMkLst>
        <pc:spChg chg="add del mod">
          <ac:chgData name="#BERNARD LESLEY EFENDY#" userId="S::bern0040@e.ntu.edu.sg::687b49db-db99-42cc-889c-dc0ba989646a" providerId="AD" clId="Web-{E5F4A740-1EB0-4D9F-8082-AA482731673A}" dt="2022-09-18T03:34:05.187" v="1"/>
          <ac:spMkLst>
            <pc:docMk/>
            <pc:sldMk cId="1881663924" sldId="298"/>
            <ac:spMk id="3" creationId="{538A0875-81BA-3717-9C0B-DFE7C6CFC3D8}"/>
          </ac:spMkLst>
        </pc:spChg>
        <pc:spChg chg="del">
          <ac:chgData name="#BERNARD LESLEY EFENDY#" userId="S::bern0040@e.ntu.edu.sg::687b49db-db99-42cc-889c-dc0ba989646a" providerId="AD" clId="Web-{E5F4A740-1EB0-4D9F-8082-AA482731673A}" dt="2022-09-18T03:34:02.046" v="0"/>
          <ac:spMkLst>
            <pc:docMk/>
            <pc:sldMk cId="1881663924" sldId="298"/>
            <ac:spMk id="398" creationId="{00000000-0000-0000-0000-000000000000}"/>
          </ac:spMkLst>
        </pc:spChg>
        <pc:picChg chg="add del mod">
          <ac:chgData name="#BERNARD LESLEY EFENDY#" userId="S::bern0040@e.ntu.edu.sg::687b49db-db99-42cc-889c-dc0ba989646a" providerId="AD" clId="Web-{E5F4A740-1EB0-4D9F-8082-AA482731673A}" dt="2022-09-18T03:37:38.303" v="4"/>
          <ac:picMkLst>
            <pc:docMk/>
            <pc:sldMk cId="1881663924" sldId="298"/>
            <ac:picMk id="4" creationId="{8F0F3979-F160-94F6-142B-881313BAB5B6}"/>
          </ac:picMkLst>
        </pc:picChg>
        <pc:picChg chg="add del mod">
          <ac:chgData name="#BERNARD LESLEY EFENDY#" userId="S::bern0040@e.ntu.edu.sg::687b49db-db99-42cc-889c-dc0ba989646a" providerId="AD" clId="Web-{E5F4A740-1EB0-4D9F-8082-AA482731673A}" dt="2022-09-18T03:38:06.007" v="6"/>
          <ac:picMkLst>
            <pc:docMk/>
            <pc:sldMk cId="1881663924" sldId="298"/>
            <ac:picMk id="5" creationId="{98BC00A3-EECF-0826-B40E-9B72EA099324}"/>
          </ac:picMkLst>
        </pc:picChg>
      </pc:sldChg>
    </pc:docChg>
  </pc:docChgLst>
  <pc:docChgLst>
    <pc:chgData name="#CHUA BOON CHONG, JAEDON#" userId="S::jchua103@e.ntu.edu.sg::b352cb76-f688-4c55-8121-d293b48baa22" providerId="AD" clId="Web-{6185FF1F-1C4E-4C3A-A771-9DFA965CA564}"/>
    <pc:docChg chg="modSld">
      <pc:chgData name="#CHUA BOON CHONG, JAEDON#" userId="S::jchua103@e.ntu.edu.sg::b352cb76-f688-4c55-8121-d293b48baa22" providerId="AD" clId="Web-{6185FF1F-1C4E-4C3A-A771-9DFA965CA564}" dt="2022-09-21T01:07:23.301" v="6" actId="20577"/>
      <pc:docMkLst>
        <pc:docMk/>
      </pc:docMkLst>
      <pc:sldChg chg="modSp">
        <pc:chgData name="#CHUA BOON CHONG, JAEDON#" userId="S::jchua103@e.ntu.edu.sg::b352cb76-f688-4c55-8121-d293b48baa22" providerId="AD" clId="Web-{6185FF1F-1C4E-4C3A-A771-9DFA965CA564}" dt="2022-09-21T01:07:23.301" v="6" actId="20577"/>
        <pc:sldMkLst>
          <pc:docMk/>
          <pc:sldMk cId="1034510210" sldId="310"/>
        </pc:sldMkLst>
        <pc:spChg chg="mod">
          <ac:chgData name="#CHUA BOON CHONG, JAEDON#" userId="S::jchua103@e.ntu.edu.sg::b352cb76-f688-4c55-8121-d293b48baa22" providerId="AD" clId="Web-{6185FF1F-1C4E-4C3A-A771-9DFA965CA564}" dt="2022-09-21T01:07:23.301" v="6" actId="20577"/>
          <ac:spMkLst>
            <pc:docMk/>
            <pc:sldMk cId="1034510210" sldId="310"/>
            <ac:spMk id="4" creationId="{65422E31-8ECB-10A8-CC3E-701B313E3F38}"/>
          </ac:spMkLst>
        </pc:spChg>
      </pc:sldChg>
    </pc:docChg>
  </pc:docChgLst>
  <pc:docChgLst>
    <pc:chgData name="#AGNES TAN ZIQI#" userId="S::ag0001qi@e.ntu.edu.sg::d99b0079-d964-48d0-b986-52b6884fbca3" providerId="AD" clId="Web-{5062C709-1E57-42F0-A642-BDC11C7817A9}"/>
    <pc:docChg chg="modSld">
      <pc:chgData name="#AGNES TAN ZIQI#" userId="S::ag0001qi@e.ntu.edu.sg::d99b0079-d964-48d0-b986-52b6884fbca3" providerId="AD" clId="Web-{5062C709-1E57-42F0-A642-BDC11C7817A9}" dt="2022-09-16T14:13:21.526" v="213" actId="14100"/>
      <pc:docMkLst>
        <pc:docMk/>
      </pc:docMkLst>
      <pc:sldChg chg="addSp modSp">
        <pc:chgData name="#AGNES TAN ZIQI#" userId="S::ag0001qi@e.ntu.edu.sg::d99b0079-d964-48d0-b986-52b6884fbca3" providerId="AD" clId="Web-{5062C709-1E57-42F0-A642-BDC11C7817A9}" dt="2022-09-16T14:03:08.665" v="60" actId="20577"/>
        <pc:sldMkLst>
          <pc:docMk/>
          <pc:sldMk cId="0" sldId="260"/>
        </pc:sldMkLst>
        <pc:spChg chg="add mod">
          <ac:chgData name="#AGNES TAN ZIQI#" userId="S::ag0001qi@e.ntu.edu.sg::d99b0079-d964-48d0-b986-52b6884fbca3" providerId="AD" clId="Web-{5062C709-1E57-42F0-A642-BDC11C7817A9}" dt="2022-09-16T14:02:08.695" v="47" actId="14100"/>
          <ac:spMkLst>
            <pc:docMk/>
            <pc:sldMk cId="0" sldId="260"/>
            <ac:spMk id="2" creationId="{653A80EA-228D-0821-05B7-A0E70CD5A7CA}"/>
          </ac:spMkLst>
        </pc:spChg>
        <pc:spChg chg="mod">
          <ac:chgData name="#AGNES TAN ZIQI#" userId="S::ag0001qi@e.ntu.edu.sg::d99b0079-d964-48d0-b986-52b6884fbca3" providerId="AD" clId="Web-{5062C709-1E57-42F0-A642-BDC11C7817A9}" dt="2022-09-16T13:59:33.721" v="1" actId="20577"/>
          <ac:spMkLst>
            <pc:docMk/>
            <pc:sldMk cId="0" sldId="260"/>
            <ac:spMk id="3" creationId="{52DE4E18-F71C-4549-20B5-0D5A61625454}"/>
          </ac:spMkLst>
        </pc:spChg>
        <pc:spChg chg="add mod">
          <ac:chgData name="#AGNES TAN ZIQI#" userId="S::ag0001qi@e.ntu.edu.sg::d99b0079-d964-48d0-b986-52b6884fbca3" providerId="AD" clId="Web-{5062C709-1E57-42F0-A642-BDC11C7817A9}" dt="2022-09-16T14:03:08.665" v="60" actId="20577"/>
          <ac:spMkLst>
            <pc:docMk/>
            <pc:sldMk cId="0" sldId="260"/>
            <ac:spMk id="4" creationId="{ABF3B27D-B34F-AC64-64DF-39456713C4A9}"/>
          </ac:spMkLst>
        </pc:spChg>
      </pc:sldChg>
      <pc:sldChg chg="addSp delSp modSp">
        <pc:chgData name="#AGNES TAN ZIQI#" userId="S::ag0001qi@e.ntu.edu.sg::d99b0079-d964-48d0-b986-52b6884fbca3" providerId="AD" clId="Web-{5062C709-1E57-42F0-A642-BDC11C7817A9}" dt="2022-09-16T14:13:21.526" v="213" actId="14100"/>
        <pc:sldMkLst>
          <pc:docMk/>
          <pc:sldMk cId="0" sldId="261"/>
        </pc:sldMkLst>
        <pc:spChg chg="add mod">
          <ac:chgData name="#AGNES TAN ZIQI#" userId="S::ag0001qi@e.ntu.edu.sg::d99b0079-d964-48d0-b986-52b6884fbca3" providerId="AD" clId="Web-{5062C709-1E57-42F0-A642-BDC11C7817A9}" dt="2022-09-16T14:10:42.678" v="162" actId="1076"/>
          <ac:spMkLst>
            <pc:docMk/>
            <pc:sldMk cId="0" sldId="261"/>
            <ac:spMk id="3" creationId="{2E05D649-F2E7-57A1-7AFF-BBC0B995336E}"/>
          </ac:spMkLst>
        </pc:spChg>
        <pc:spChg chg="add mod">
          <ac:chgData name="#AGNES TAN ZIQI#" userId="S::ag0001qi@e.ntu.edu.sg::d99b0079-d964-48d0-b986-52b6884fbca3" providerId="AD" clId="Web-{5062C709-1E57-42F0-A642-BDC11C7817A9}" dt="2022-09-16T14:12:57.197" v="212"/>
          <ac:spMkLst>
            <pc:docMk/>
            <pc:sldMk cId="0" sldId="261"/>
            <ac:spMk id="7" creationId="{31651F6F-BED7-F491-9CB2-5BE1AED80741}"/>
          </ac:spMkLst>
        </pc:spChg>
        <pc:spChg chg="mod">
          <ac:chgData name="#AGNES TAN ZIQI#" userId="S::ag0001qi@e.ntu.edu.sg::d99b0079-d964-48d0-b986-52b6884fbca3" providerId="AD" clId="Web-{5062C709-1E57-42F0-A642-BDC11C7817A9}" dt="2022-09-16T14:03:53.744" v="63" actId="20577"/>
          <ac:spMkLst>
            <pc:docMk/>
            <pc:sldMk cId="0" sldId="261"/>
            <ac:spMk id="372" creationId="{00000000-0000-0000-0000-000000000000}"/>
          </ac:spMkLst>
        </pc:spChg>
        <pc:spChg chg="del">
          <ac:chgData name="#AGNES TAN ZIQI#" userId="S::ag0001qi@e.ntu.edu.sg::d99b0079-d964-48d0-b986-52b6884fbca3" providerId="AD" clId="Web-{5062C709-1E57-42F0-A642-BDC11C7817A9}" dt="2022-09-16T14:03:56.073" v="64"/>
          <ac:spMkLst>
            <pc:docMk/>
            <pc:sldMk cId="0" sldId="261"/>
            <ac:spMk id="373" creationId="{00000000-0000-0000-0000-000000000000}"/>
          </ac:spMkLst>
        </pc:spChg>
        <pc:picChg chg="add del mod">
          <ac:chgData name="#AGNES TAN ZIQI#" userId="S::ag0001qi@e.ntu.edu.sg::d99b0079-d964-48d0-b986-52b6884fbca3" providerId="AD" clId="Web-{5062C709-1E57-42F0-A642-BDC11C7817A9}" dt="2022-09-16T14:07:28.922" v="158"/>
          <ac:picMkLst>
            <pc:docMk/>
            <pc:sldMk cId="0" sldId="261"/>
            <ac:picMk id="4" creationId="{030EA190-DE1A-ADA9-2DE2-7C85953E7953}"/>
          </ac:picMkLst>
        </pc:picChg>
        <pc:picChg chg="add del mod">
          <ac:chgData name="#AGNES TAN ZIQI#" userId="S::ag0001qi@e.ntu.edu.sg::d99b0079-d964-48d0-b986-52b6884fbca3" providerId="AD" clId="Web-{5062C709-1E57-42F0-A642-BDC11C7817A9}" dt="2022-09-16T14:08:10.783" v="161"/>
          <ac:picMkLst>
            <pc:docMk/>
            <pc:sldMk cId="0" sldId="261"/>
            <ac:picMk id="5" creationId="{0B169179-64A4-5ADA-AA1B-848250551B1E}"/>
          </ac:picMkLst>
        </pc:picChg>
        <pc:picChg chg="add mod">
          <ac:chgData name="#AGNES TAN ZIQI#" userId="S::ag0001qi@e.ntu.edu.sg::d99b0079-d964-48d0-b986-52b6884fbca3" providerId="AD" clId="Web-{5062C709-1E57-42F0-A642-BDC11C7817A9}" dt="2022-09-16T14:13:21.526" v="213" actId="14100"/>
          <ac:picMkLst>
            <pc:docMk/>
            <pc:sldMk cId="0" sldId="261"/>
            <ac:picMk id="6" creationId="{01DFC15D-6F58-D17A-370F-B6FA4F411664}"/>
          </ac:picMkLst>
        </pc:picChg>
      </pc:sldChg>
    </pc:docChg>
  </pc:docChgLst>
  <pc:docChgLst>
    <pc:chgData name="#CHUA BOON CHONG, JAEDON#" userId="S::jchua103@e.ntu.edu.sg::b352cb76-f688-4c55-8121-d293b48baa22" providerId="AD" clId="Web-{71D3868E-FD69-4619-87CC-3DDA22D765B0}"/>
    <pc:docChg chg="modSld">
      <pc:chgData name="#CHUA BOON CHONG, JAEDON#" userId="S::jchua103@e.ntu.edu.sg::b352cb76-f688-4c55-8121-d293b48baa22" providerId="AD" clId="Web-{71D3868E-FD69-4619-87CC-3DDA22D765B0}" dt="2022-09-21T03:37:44.265" v="81" actId="20577"/>
      <pc:docMkLst>
        <pc:docMk/>
      </pc:docMkLst>
      <pc:sldChg chg="modSp">
        <pc:chgData name="#CHUA BOON CHONG, JAEDON#" userId="S::jchua103@e.ntu.edu.sg::b352cb76-f688-4c55-8121-d293b48baa22" providerId="AD" clId="Web-{71D3868E-FD69-4619-87CC-3DDA22D765B0}" dt="2022-09-21T02:53:01.757" v="22" actId="20577"/>
        <pc:sldMkLst>
          <pc:docMk/>
          <pc:sldMk cId="0" sldId="256"/>
        </pc:sldMkLst>
        <pc:spChg chg="mod">
          <ac:chgData name="#CHUA BOON CHONG, JAEDON#" userId="S::jchua103@e.ntu.edu.sg::b352cb76-f688-4c55-8121-d293b48baa22" providerId="AD" clId="Web-{71D3868E-FD69-4619-87CC-3DDA22D765B0}" dt="2022-09-21T02:53:01.757" v="22" actId="20577"/>
          <ac:spMkLst>
            <pc:docMk/>
            <pc:sldMk cId="0" sldId="256"/>
            <ac:spMk id="2" creationId="{8BFB87BD-BC7C-F822-EC0E-5A00013B22EC}"/>
          </ac:spMkLst>
        </pc:spChg>
      </pc:sldChg>
      <pc:sldChg chg="addSp delSp modSp">
        <pc:chgData name="#CHUA BOON CHONG, JAEDON#" userId="S::jchua103@e.ntu.edu.sg::b352cb76-f688-4c55-8121-d293b48baa22" providerId="AD" clId="Web-{71D3868E-FD69-4619-87CC-3DDA22D765B0}" dt="2022-09-21T01:20:32.274" v="8" actId="14100"/>
        <pc:sldMkLst>
          <pc:docMk/>
          <pc:sldMk cId="0" sldId="264"/>
        </pc:sldMkLst>
        <pc:picChg chg="add mod">
          <ac:chgData name="#CHUA BOON CHONG, JAEDON#" userId="S::jchua103@e.ntu.edu.sg::b352cb76-f688-4c55-8121-d293b48baa22" providerId="AD" clId="Web-{71D3868E-FD69-4619-87CC-3DDA22D765B0}" dt="2022-09-21T01:19:28.958" v="3" actId="14100"/>
          <ac:picMkLst>
            <pc:docMk/>
            <pc:sldMk cId="0" sldId="264"/>
            <ac:picMk id="2" creationId="{08873A65-AFA4-C092-BA13-A3E4D8F31419}"/>
          </ac:picMkLst>
        </pc:picChg>
        <pc:picChg chg="add mod">
          <ac:chgData name="#CHUA BOON CHONG, JAEDON#" userId="S::jchua103@e.ntu.edu.sg::b352cb76-f688-4c55-8121-d293b48baa22" providerId="AD" clId="Web-{71D3868E-FD69-4619-87CC-3DDA22D765B0}" dt="2022-09-21T01:20:32.274" v="8" actId="14100"/>
          <ac:picMkLst>
            <pc:docMk/>
            <pc:sldMk cId="0" sldId="264"/>
            <ac:picMk id="4" creationId="{8CD7A2EF-1F58-6F6A-6417-41C6FA830354}"/>
          </ac:picMkLst>
        </pc:picChg>
        <pc:picChg chg="del">
          <ac:chgData name="#CHUA BOON CHONG, JAEDON#" userId="S::jchua103@e.ntu.edu.sg::b352cb76-f688-4c55-8121-d293b48baa22" providerId="AD" clId="Web-{71D3868E-FD69-4619-87CC-3DDA22D765B0}" dt="2022-09-21T01:19:11.364" v="0"/>
          <ac:picMkLst>
            <pc:docMk/>
            <pc:sldMk cId="0" sldId="264"/>
            <ac:picMk id="13" creationId="{5BA01473-3EC7-E456-58EB-0666D5E0734A}"/>
          </ac:picMkLst>
        </pc:picChg>
        <pc:picChg chg="del">
          <ac:chgData name="#CHUA BOON CHONG, JAEDON#" userId="S::jchua103@e.ntu.edu.sg::b352cb76-f688-4c55-8121-d293b48baa22" providerId="AD" clId="Web-{71D3868E-FD69-4619-87CC-3DDA22D765B0}" dt="2022-09-21T01:20:06.320" v="4"/>
          <ac:picMkLst>
            <pc:docMk/>
            <pc:sldMk cId="0" sldId="264"/>
            <ac:picMk id="15" creationId="{80CFECC8-B224-ABCD-93FC-FAC4515CED84}"/>
          </ac:picMkLst>
        </pc:picChg>
      </pc:sldChg>
      <pc:sldChg chg="modSp">
        <pc:chgData name="#CHUA BOON CHONG, JAEDON#" userId="S::jchua103@e.ntu.edu.sg::b352cb76-f688-4c55-8121-d293b48baa22" providerId="AD" clId="Web-{71D3868E-FD69-4619-87CC-3DDA22D765B0}" dt="2022-09-21T03:00:07.313" v="78" actId="20577"/>
        <pc:sldMkLst>
          <pc:docMk/>
          <pc:sldMk cId="0" sldId="267"/>
        </pc:sldMkLst>
        <pc:spChg chg="mod">
          <ac:chgData name="#CHUA BOON CHONG, JAEDON#" userId="S::jchua103@e.ntu.edu.sg::b352cb76-f688-4c55-8121-d293b48baa22" providerId="AD" clId="Web-{71D3868E-FD69-4619-87CC-3DDA22D765B0}" dt="2022-09-21T03:00:07.313" v="78" actId="20577"/>
          <ac:spMkLst>
            <pc:docMk/>
            <pc:sldMk cId="0" sldId="267"/>
            <ac:spMk id="2" creationId="{85E25F8A-EDFE-FC4B-4A34-68373A71E009}"/>
          </ac:spMkLst>
        </pc:spChg>
      </pc:sldChg>
      <pc:sldChg chg="modSp">
        <pc:chgData name="#CHUA BOON CHONG, JAEDON#" userId="S::jchua103@e.ntu.edu.sg::b352cb76-f688-4c55-8121-d293b48baa22" providerId="AD" clId="Web-{71D3868E-FD69-4619-87CC-3DDA22D765B0}" dt="2022-09-21T02:57:08.465" v="44" actId="20577"/>
        <pc:sldMkLst>
          <pc:docMk/>
          <pc:sldMk cId="0" sldId="279"/>
        </pc:sldMkLst>
        <pc:spChg chg="mod">
          <ac:chgData name="#CHUA BOON CHONG, JAEDON#" userId="S::jchua103@e.ntu.edu.sg::b352cb76-f688-4c55-8121-d293b48baa22" providerId="AD" clId="Web-{71D3868E-FD69-4619-87CC-3DDA22D765B0}" dt="2022-09-21T02:57:08.465" v="44" actId="20577"/>
          <ac:spMkLst>
            <pc:docMk/>
            <pc:sldMk cId="0" sldId="279"/>
            <ac:spMk id="593" creationId="{00000000-0000-0000-0000-000000000000}"/>
          </ac:spMkLst>
        </pc:spChg>
      </pc:sldChg>
      <pc:sldChg chg="modSp">
        <pc:chgData name="#CHUA BOON CHONG, JAEDON#" userId="S::jchua103@e.ntu.edu.sg::b352cb76-f688-4c55-8121-d293b48baa22" providerId="AD" clId="Web-{71D3868E-FD69-4619-87CC-3DDA22D765B0}" dt="2022-09-21T01:29:14.663" v="21" actId="20577"/>
        <pc:sldMkLst>
          <pc:docMk/>
          <pc:sldMk cId="1187479732" sldId="309"/>
        </pc:sldMkLst>
        <pc:spChg chg="mod">
          <ac:chgData name="#CHUA BOON CHONG, JAEDON#" userId="S::jchua103@e.ntu.edu.sg::b352cb76-f688-4c55-8121-d293b48baa22" providerId="AD" clId="Web-{71D3868E-FD69-4619-87CC-3DDA22D765B0}" dt="2022-09-21T01:29:14.663" v="21" actId="20577"/>
          <ac:spMkLst>
            <pc:docMk/>
            <pc:sldMk cId="1187479732" sldId="309"/>
            <ac:spMk id="406" creationId="{00000000-0000-0000-0000-000000000000}"/>
          </ac:spMkLst>
        </pc:spChg>
      </pc:sldChg>
      <pc:sldChg chg="modSp">
        <pc:chgData name="#CHUA BOON CHONG, JAEDON#" userId="S::jchua103@e.ntu.edu.sg::b352cb76-f688-4c55-8121-d293b48baa22" providerId="AD" clId="Web-{71D3868E-FD69-4619-87CC-3DDA22D765B0}" dt="2022-09-21T03:37:44.265" v="81" actId="20577"/>
        <pc:sldMkLst>
          <pc:docMk/>
          <pc:sldMk cId="1034510210" sldId="310"/>
        </pc:sldMkLst>
        <pc:spChg chg="mod">
          <ac:chgData name="#CHUA BOON CHONG, JAEDON#" userId="S::jchua103@e.ntu.edu.sg::b352cb76-f688-4c55-8121-d293b48baa22" providerId="AD" clId="Web-{71D3868E-FD69-4619-87CC-3DDA22D765B0}" dt="2022-09-21T03:37:44.265" v="81" actId="20577"/>
          <ac:spMkLst>
            <pc:docMk/>
            <pc:sldMk cId="1034510210" sldId="310"/>
            <ac:spMk id="4" creationId="{65422E31-8ECB-10A8-CC3E-701B313E3F38}"/>
          </ac:spMkLst>
        </pc:spChg>
      </pc:sldChg>
      <pc:sldChg chg="modSp">
        <pc:chgData name="#CHUA BOON CHONG, JAEDON#" userId="S::jchua103@e.ntu.edu.sg::b352cb76-f688-4c55-8121-d293b48baa22" providerId="AD" clId="Web-{71D3868E-FD69-4619-87CC-3DDA22D765B0}" dt="2022-09-21T01:21:33.465" v="18"/>
        <pc:sldMkLst>
          <pc:docMk/>
          <pc:sldMk cId="2242376178" sldId="311"/>
        </pc:sldMkLst>
        <pc:graphicFrameChg chg="mod modGraphic">
          <ac:chgData name="#CHUA BOON CHONG, JAEDON#" userId="S::jchua103@e.ntu.edu.sg::b352cb76-f688-4c55-8121-d293b48baa22" providerId="AD" clId="Web-{71D3868E-FD69-4619-87CC-3DDA22D765B0}" dt="2022-09-21T01:21:33.465" v="18"/>
          <ac:graphicFrameMkLst>
            <pc:docMk/>
            <pc:sldMk cId="2242376178" sldId="311"/>
            <ac:graphicFrameMk id="8" creationId="{B62B22CC-B7B3-6811-E704-87652F04E41A}"/>
          </ac:graphicFrameMkLst>
        </pc:graphicFrameChg>
      </pc:sldChg>
    </pc:docChg>
  </pc:docChgLst>
  <pc:docChgLst>
    <pc:chgData name="#BERNARD LESLEY EFENDY#" userId="S::bern0040@e.ntu.edu.sg::687b49db-db99-42cc-889c-dc0ba989646a" providerId="AD" clId="Web-{4D393B7B-3034-4BE5-BBF5-B7A4EF05919F}"/>
    <pc:docChg chg="modSld">
      <pc:chgData name="#BERNARD LESLEY EFENDY#" userId="S::bern0040@e.ntu.edu.sg::687b49db-db99-42cc-889c-dc0ba989646a" providerId="AD" clId="Web-{4D393B7B-3034-4BE5-BBF5-B7A4EF05919F}" dt="2022-09-21T05:00:56.900" v="16" actId="1076"/>
      <pc:docMkLst>
        <pc:docMk/>
      </pc:docMkLst>
      <pc:sldChg chg="addSp modSp">
        <pc:chgData name="#BERNARD LESLEY EFENDY#" userId="S::bern0040@e.ntu.edu.sg::687b49db-db99-42cc-889c-dc0ba989646a" providerId="AD" clId="Web-{4D393B7B-3034-4BE5-BBF5-B7A4EF05919F}" dt="2022-09-21T05:00:56.900" v="16" actId="1076"/>
        <pc:sldMkLst>
          <pc:docMk/>
          <pc:sldMk cId="1881663924" sldId="298"/>
        </pc:sldMkLst>
        <pc:spChg chg="add mod">
          <ac:chgData name="#BERNARD LESLEY EFENDY#" userId="S::bern0040@e.ntu.edu.sg::687b49db-db99-42cc-889c-dc0ba989646a" providerId="AD" clId="Web-{4D393B7B-3034-4BE5-BBF5-B7A4EF05919F}" dt="2022-09-21T05:00:56.900" v="16" actId="1076"/>
          <ac:spMkLst>
            <pc:docMk/>
            <pc:sldMk cId="1881663924" sldId="298"/>
            <ac:spMk id="5" creationId="{7407A8CA-4A3C-CF80-F272-C2652718B7D2}"/>
          </ac:spMkLst>
        </pc:spChg>
        <pc:spChg chg="mod">
          <ac:chgData name="#BERNARD LESLEY EFENDY#" userId="S::bern0040@e.ntu.edu.sg::687b49db-db99-42cc-889c-dc0ba989646a" providerId="AD" clId="Web-{4D393B7B-3034-4BE5-BBF5-B7A4EF05919F}" dt="2022-09-21T05:00:42.259" v="10" actId="20577"/>
          <ac:spMkLst>
            <pc:docMk/>
            <pc:sldMk cId="1881663924" sldId="298"/>
            <ac:spMk id="8" creationId="{DAB1FC1F-7C12-3543-79B2-DD0210130B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00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44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960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60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226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first divide the input into two halves until we are left with sub-lists of 1 element. We will keep calling </a:t>
            </a:r>
            <a:r>
              <a:rPr lang="en-US" err="1"/>
              <a:t>mergesort</a:t>
            </a:r>
            <a:r>
              <a:rPr lang="en-US"/>
              <a:t> twice in each iteration for each half of the list 2W(n/2). Time complexity for merging 2 lists of size n back is O(n-1) since we would need to compare n times in the worst case scenario but the last remaining element wont need to be compared hence the -1. </a:t>
            </a:r>
          </a:p>
          <a:p>
            <a:pPr marL="0" indent="0">
              <a:buNone/>
            </a:pPr>
            <a:r>
              <a:rPr lang="en-US"/>
              <a:t>We can write, W(n) = 2W(n/2) + n –1.</a:t>
            </a:r>
          </a:p>
          <a:p>
            <a:pPr marL="0" indent="0">
              <a:buNone/>
            </a:pPr>
            <a:r>
              <a:rPr lang="en-US"/>
              <a:t>We write n as 2^k and we will have this equation. Then, we jus substitute the W(2^k-1) with itself using different values of k until we get this line. </a:t>
            </a:r>
          </a:p>
          <a:p>
            <a:pPr marL="0" indent="0">
              <a:buNone/>
            </a:pPr>
            <a:r>
              <a:rPr lang="en-US"/>
              <a:t>We replace back 2^k with n and since there is a -(n-1), the time complexity will be bounded by </a:t>
            </a:r>
            <a:r>
              <a:rPr lang="en-US" err="1"/>
              <a:t>nlogn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Thus, the time complexity is big O of </a:t>
            </a:r>
            <a:r>
              <a:rPr lang="en-US" err="1"/>
              <a:t>nlogn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72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19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592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17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250" y="1893213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SC2001 LAB 1</a:t>
            </a:r>
            <a:endParaRPr/>
          </a:p>
        </p:txBody>
      </p:sp>
      <p:sp>
        <p:nvSpPr>
          <p:cNvPr id="2" name="Google Shape;456;p23">
            <a:extLst>
              <a:ext uri="{FF2B5EF4-FFF2-40B4-BE49-F238E27FC236}">
                <a16:creationId xmlns:a16="http://schemas.microsoft.com/office/drawing/2014/main" id="{8BFB87BD-BC7C-F822-EC0E-5A00013B22EC}"/>
              </a:ext>
            </a:extLst>
          </p:cNvPr>
          <p:cNvSpPr txBox="1">
            <a:spLocks noGrp="1"/>
          </p:cNvSpPr>
          <p:nvPr/>
        </p:nvSpPr>
        <p:spPr>
          <a:xfrm>
            <a:off x="2189961" y="3053013"/>
            <a:ext cx="524519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Done by: Jaedon Chua, Bernard Efendy, Agnes Tan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394437" y="472285"/>
            <a:ext cx="612091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br>
              <a:rPr lang="en"/>
            </a:br>
            <a:r>
              <a:rPr lang="en" sz="2400"/>
              <a:t>#key comparisons against S value</a:t>
            </a:r>
            <a:endParaRPr sz="240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805A29-87BE-DBCB-2214-A56921BABEDB}"/>
              </a:ext>
            </a:extLst>
          </p:cNvPr>
          <p:cNvGrpSpPr/>
          <p:nvPr/>
        </p:nvGrpSpPr>
        <p:grpSpPr>
          <a:xfrm>
            <a:off x="1112400" y="1804050"/>
            <a:ext cx="2876399" cy="1962537"/>
            <a:chOff x="1260900" y="1583550"/>
            <a:chExt cx="2471399" cy="17240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33902A-3F4D-31DB-0D9D-654F0FA25E81}"/>
                </a:ext>
              </a:extLst>
            </p:cNvPr>
            <p:cNvSpPr/>
            <p:nvPr/>
          </p:nvSpPr>
          <p:spPr>
            <a:xfrm>
              <a:off x="1261800" y="1583550"/>
              <a:ext cx="2470499" cy="1696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DE06F8C3-569D-EB59-F9F1-E9065AEF0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900" y="1606414"/>
              <a:ext cx="2468700" cy="170117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016E9A-3A57-F588-E1C8-0BD4B62DE5EC}"/>
              </a:ext>
            </a:extLst>
          </p:cNvPr>
          <p:cNvGrpSpPr/>
          <p:nvPr/>
        </p:nvGrpSpPr>
        <p:grpSpPr>
          <a:xfrm>
            <a:off x="4636800" y="1835914"/>
            <a:ext cx="2852999" cy="1894135"/>
            <a:chOff x="4776300" y="1471414"/>
            <a:chExt cx="2857499" cy="19796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6A3039-D81C-E3F4-EB7F-D6E030BE6DCE}"/>
                </a:ext>
              </a:extLst>
            </p:cNvPr>
            <p:cNvSpPr/>
            <p:nvPr/>
          </p:nvSpPr>
          <p:spPr>
            <a:xfrm>
              <a:off x="4776300" y="1475550"/>
              <a:ext cx="2857499" cy="1975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3959C54-2C28-696E-E489-5BA3A7C84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6900" y="1471414"/>
              <a:ext cx="2743200" cy="1975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22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D05083-6619-DBD0-10F5-1444A304FEBC}"/>
              </a:ext>
            </a:extLst>
          </p:cNvPr>
          <p:cNvSpPr/>
          <p:nvPr/>
        </p:nvSpPr>
        <p:spPr>
          <a:xfrm>
            <a:off x="4533299" y="2992049"/>
            <a:ext cx="3059999" cy="117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F2955-B5A1-3BC8-DBF7-895AA25795F7}"/>
              </a:ext>
            </a:extLst>
          </p:cNvPr>
          <p:cNvSpPr/>
          <p:nvPr/>
        </p:nvSpPr>
        <p:spPr>
          <a:xfrm>
            <a:off x="4524300" y="1529550"/>
            <a:ext cx="3059999" cy="117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FD91D9-A3D3-AEC7-F1AC-4B7CC795EE64}"/>
              </a:ext>
            </a:extLst>
          </p:cNvPr>
          <p:cNvSpPr/>
          <p:nvPr/>
        </p:nvSpPr>
        <p:spPr>
          <a:xfrm>
            <a:off x="1234799" y="3005549"/>
            <a:ext cx="3059999" cy="117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0038C-5028-87C1-290C-19B9598F37BF}"/>
              </a:ext>
            </a:extLst>
          </p:cNvPr>
          <p:cNvSpPr/>
          <p:nvPr/>
        </p:nvSpPr>
        <p:spPr>
          <a:xfrm>
            <a:off x="1234800" y="1529550"/>
            <a:ext cx="3059999" cy="117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394437" y="472285"/>
            <a:ext cx="612091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Graph</a:t>
            </a:r>
            <a:br>
              <a:rPr lang="en"/>
            </a:br>
            <a:r>
              <a:rPr lang="en" sz="2400"/>
              <a:t>#Time Taken against S value</a:t>
            </a:r>
            <a:endParaRPr sz="240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92357A6-7DFA-A509-7DB4-3FD56E8A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00" y="1546175"/>
            <a:ext cx="3058200" cy="1124151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0B2BF16-80BB-BF2A-DA14-06E4CBE5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900" y="3036258"/>
            <a:ext cx="3058200" cy="1131984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BD5AADAB-ABD6-C188-BDE5-FC0CA2194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400" y="1547852"/>
            <a:ext cx="3058200" cy="1138796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A5DF4E1-0D49-44D4-A733-8F07EE5A7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400" y="3020400"/>
            <a:ext cx="3058200" cy="1145700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0E9276D-B85E-C888-A2E3-BC259480434C}"/>
              </a:ext>
            </a:extLst>
          </p:cNvPr>
          <p:cNvSpPr txBox="1">
            <a:spLocks/>
          </p:cNvSpPr>
          <p:nvPr/>
        </p:nvSpPr>
        <p:spPr>
          <a:xfrm>
            <a:off x="2278101" y="992509"/>
            <a:ext cx="4683951" cy="2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/>
              <a:t>Value of n = [100, 1000, 10000, 100000]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394437" y="472285"/>
            <a:ext cx="612091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Graph</a:t>
            </a:r>
            <a:br>
              <a:rPr lang="en"/>
            </a:br>
            <a:r>
              <a:rPr lang="en" sz="2400"/>
              <a:t>#Time Taken against S value</a:t>
            </a:r>
            <a:endParaRPr sz="240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10FEDBF-7E4F-C4FF-CD98-89E641CD76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365" b="-3361"/>
          <a:stretch/>
        </p:blipFill>
        <p:spPr>
          <a:xfrm>
            <a:off x="5537913" y="2164348"/>
            <a:ext cx="1786766" cy="1476163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B0C622-E6AA-D3FB-49D1-1FC5013CEAEA}"/>
              </a:ext>
            </a:extLst>
          </p:cNvPr>
          <p:cNvSpPr txBox="1">
            <a:spLocks/>
          </p:cNvSpPr>
          <p:nvPr/>
        </p:nvSpPr>
        <p:spPr>
          <a:xfrm>
            <a:off x="2286866" y="1018391"/>
            <a:ext cx="6019480" cy="36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/>
              <a:t>Benchmarked using scaled average of n = [100, 1000, 10000, 100000]</a:t>
            </a:r>
          </a:p>
          <a:p>
            <a:pPr marL="139700" indent="0">
              <a:buNone/>
            </a:pPr>
            <a:endParaRPr lang="en-US"/>
          </a:p>
        </p:txBody>
      </p:sp>
      <p:pic>
        <p:nvPicPr>
          <p:cNvPr id="2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C4DB9F-9FA2-BE7D-60E2-FDB6B3E1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347" y="1740064"/>
            <a:ext cx="3931318" cy="1377622"/>
          </a:xfrm>
          <a:prstGeom prst="rect">
            <a:avLst/>
          </a:prstGeom>
        </p:spPr>
      </p:pic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2659432-0495-1DE1-AD05-E86030B4F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347" y="3235579"/>
            <a:ext cx="3931318" cy="13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2454595" y="18954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Conclusion</a:t>
            </a:r>
            <a:br>
              <a:rPr lang="en"/>
            </a:br>
            <a:r>
              <a:rPr lang="en" sz="2000"/>
              <a:t> Best values of S</a:t>
            </a:r>
            <a:endParaRPr lang="en-US" sz="2000"/>
          </a:p>
        </p:txBody>
      </p:sp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13</a:t>
            </a:fld>
            <a:endParaRPr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859B8E7-AFC4-8A12-DFE6-F3353C00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38" y="1445881"/>
            <a:ext cx="6006764" cy="2116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58B63-2C11-56C4-C1F3-E9D586FD7053}"/>
              </a:ext>
            </a:extLst>
          </p:cNvPr>
          <p:cNvSpPr txBox="1"/>
          <p:nvPr/>
        </p:nvSpPr>
        <p:spPr>
          <a:xfrm>
            <a:off x="1537785" y="3699710"/>
            <a:ext cx="58616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uli"/>
              </a:rPr>
              <a:t>From this graph we have decided that the optimal value of S is in the range of </a:t>
            </a:r>
            <a:r>
              <a:rPr lang="en-US" sz="1600" b="1">
                <a:solidFill>
                  <a:srgbClr val="FFFFFF"/>
                </a:solidFill>
                <a:latin typeface="Muli"/>
              </a:rPr>
              <a:t>9 to 15</a:t>
            </a:r>
            <a:r>
              <a:rPr lang="en-US" sz="1600">
                <a:solidFill>
                  <a:srgbClr val="FFFFFF"/>
                </a:solidFill>
                <a:latin typeface="Mul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427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Merge Sort vs Hybrid Sort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3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C0CD-BEAA-C44D-BED9-BE05753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78" y="1870070"/>
            <a:ext cx="4944300" cy="645300"/>
          </a:xfrm>
        </p:spPr>
        <p:txBody>
          <a:bodyPr/>
          <a:lstStyle/>
          <a:p>
            <a:r>
              <a:rPr lang="en-US"/>
              <a:t>In theory...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2E31-8ECB-10A8-CC3E-701B313E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340" y="2759389"/>
            <a:ext cx="6011660" cy="1920437"/>
          </a:xfrm>
        </p:spPr>
        <p:txBody>
          <a:bodyPr/>
          <a:lstStyle/>
          <a:p>
            <a:r>
              <a:rPr lang="en-US"/>
              <a:t>Insertion sort has an advantage in runtime(</a:t>
            </a:r>
            <a:r>
              <a:rPr lang="en-US" err="1"/>
              <a:t>ie</a:t>
            </a:r>
            <a:r>
              <a:rPr lang="en-US"/>
              <a:t> speed) at low values of n over mergeSort</a:t>
            </a:r>
          </a:p>
          <a:p>
            <a:r>
              <a:rPr lang="en-US"/>
              <a:t>Swapping to insertion when the starting array has broken down into small subarrays in a </a:t>
            </a:r>
            <a:r>
              <a:rPr lang="en-US" err="1"/>
              <a:t>mergeSort</a:t>
            </a:r>
            <a:r>
              <a:rPr lang="en-US"/>
              <a:t> algorithm should lead to shorter runtimes and hence a more efficient algorithm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CA1642F-106B-3D3A-CCD6-7CF78EB5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17" y="535752"/>
            <a:ext cx="5684744" cy="18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109394" y="345781"/>
            <a:ext cx="6409671" cy="969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 vs Hybrid Sort</a:t>
            </a:r>
            <a:br>
              <a:rPr lang="en-US"/>
            </a:br>
            <a:r>
              <a:rPr lang="en-US" sz="1800"/>
              <a:t>When n = 10 million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246571" y="1483063"/>
            <a:ext cx="1538394" cy="473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Merge Sort</a:t>
            </a:r>
            <a:endParaRPr sz="1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5199402" y="1516588"/>
            <a:ext cx="1454356" cy="552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Hybrid Sort</a:t>
            </a:r>
            <a:endParaRPr sz="1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11B7F-9550-959C-E53B-D8053BF1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402" y="2580989"/>
            <a:ext cx="3765200" cy="306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2703C-5AC3-955E-D873-ED63276F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71" y="2571750"/>
            <a:ext cx="3716433" cy="315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4A008-E0B8-211B-3C08-89DEA5DD8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571" y="3082382"/>
            <a:ext cx="3702783" cy="302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392CA-5ABB-D766-2D94-0CA1DE486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402" y="3072830"/>
            <a:ext cx="3733851" cy="3272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020203-4941-5C58-B281-DEADD0050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9402" y="3530693"/>
            <a:ext cx="3716433" cy="3123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42F139-B65E-D6B8-D17C-4CD41ED25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8778" y="3530693"/>
            <a:ext cx="3758368" cy="323515"/>
          </a:xfrm>
          <a:prstGeom prst="rect">
            <a:avLst/>
          </a:prstGeom>
        </p:spPr>
      </p:pic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873A65-AFA4-C092-BA13-A3E4D8F31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0650" y="1918738"/>
            <a:ext cx="3763735" cy="469185"/>
          </a:xfrm>
          <a:prstGeom prst="rect">
            <a:avLst/>
          </a:prstGeom>
        </p:spPr>
      </p:pic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D7A2EF-1F58-6F6A-6417-41C6FA8303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775" y="1919624"/>
            <a:ext cx="3709306" cy="4674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0BA1-B919-1DF1-EC3E-0D0F6328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516960"/>
            <a:ext cx="6070491" cy="653704"/>
          </a:xfrm>
        </p:spPr>
        <p:txBody>
          <a:bodyPr/>
          <a:lstStyle/>
          <a:p>
            <a:r>
              <a:rPr lang="en-US"/>
              <a:t>Merge Sort vs Hybrid Sort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80FF-B251-6515-EFAD-E860359450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62B22CC-B7B3-6811-E704-87652F04E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66005"/>
              </p:ext>
            </p:extLst>
          </p:nvPr>
        </p:nvGraphicFramePr>
        <p:xfrm>
          <a:off x="1730326" y="1381799"/>
          <a:ext cx="5835504" cy="3307852"/>
        </p:xfrm>
        <a:graphic>
          <a:graphicData uri="http://schemas.openxmlformats.org/drawingml/2006/table">
            <a:tbl>
              <a:tblPr firstRow="1" bandRow="1">
                <a:tableStyleId>{277F627C-A79C-4CEA-9F43-E7185F252452}</a:tableStyleId>
              </a:tblPr>
              <a:tblGrid>
                <a:gridCol w="1945168">
                  <a:extLst>
                    <a:ext uri="{9D8B030D-6E8A-4147-A177-3AD203B41FA5}">
                      <a16:colId xmlns:a16="http://schemas.microsoft.com/office/drawing/2014/main" val="3915638333"/>
                    </a:ext>
                  </a:extLst>
                </a:gridCol>
                <a:gridCol w="1945168">
                  <a:extLst>
                    <a:ext uri="{9D8B030D-6E8A-4147-A177-3AD203B41FA5}">
                      <a16:colId xmlns:a16="http://schemas.microsoft.com/office/drawing/2014/main" val="1570907884"/>
                    </a:ext>
                  </a:extLst>
                </a:gridCol>
                <a:gridCol w="1945168">
                  <a:extLst>
                    <a:ext uri="{9D8B030D-6E8A-4147-A177-3AD203B41FA5}">
                      <a16:colId xmlns:a16="http://schemas.microsoft.com/office/drawing/2014/main" val="2192885058"/>
                    </a:ext>
                  </a:extLst>
                </a:gridCol>
              </a:tblGrid>
              <a:tr h="65170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S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% difference in time(3sf)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% difference in key-comp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806840"/>
                  </a:ext>
                </a:extLst>
              </a:tr>
              <a:tr h="65170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-9.05%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+0.458%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4654"/>
                  </a:ext>
                </a:extLst>
              </a:tr>
              <a:tr h="65170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-11.1%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+2.79%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42695"/>
                  </a:ext>
                </a:extLst>
              </a:tr>
              <a:tr h="65170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-8.16%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+2.87%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1686"/>
                  </a:ext>
                </a:extLst>
              </a:tr>
              <a:tr h="65170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-9.67%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+2.87%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065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2DFF36-CDFD-DB95-8343-254714F7D475}"/>
              </a:ext>
            </a:extLst>
          </p:cNvPr>
          <p:cNvSpPr txBox="1"/>
          <p:nvPr/>
        </p:nvSpPr>
        <p:spPr>
          <a:xfrm>
            <a:off x="81944" y="2418369"/>
            <a:ext cx="144135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Percentage difference 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u="sng">
                <a:solidFill>
                  <a:schemeClr val="tx1"/>
                </a:solidFill>
              </a:rPr>
              <a:t>Hybrid – Merge</a:t>
            </a:r>
          </a:p>
          <a:p>
            <a:r>
              <a:rPr lang="en-US">
                <a:solidFill>
                  <a:schemeClr val="tx1"/>
                </a:solidFill>
              </a:rPr>
              <a:t>　　Merge</a:t>
            </a:r>
          </a:p>
        </p:txBody>
      </p:sp>
    </p:spTree>
    <p:extLst>
      <p:ext uri="{BB962C8B-B14F-4D97-AF65-F5344CB8AC3E}">
        <p14:creationId xmlns:p14="http://schemas.microsoft.com/office/powerpoint/2010/main" val="224237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109394" y="507781"/>
            <a:ext cx="6409671" cy="1077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/>
              <a:t>Comparing Every Sort Performance</a:t>
            </a:r>
            <a:br>
              <a:rPr lang="en-US" sz="2800"/>
            </a:br>
            <a:r>
              <a:rPr lang="en-US" sz="2800">
                <a:solidFill>
                  <a:schemeClr val="tx1"/>
                </a:solidFill>
              </a:rPr>
              <a:t>up to n=1,000</a:t>
            </a:r>
            <a:br>
              <a:rPr lang="en-US"/>
            </a:br>
            <a:endParaRPr lang="en-US" sz="180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D2B52E-EDF2-85C5-04BB-288FF39D082C}"/>
              </a:ext>
            </a:extLst>
          </p:cNvPr>
          <p:cNvGrpSpPr/>
          <p:nvPr/>
        </p:nvGrpSpPr>
        <p:grpSpPr>
          <a:xfrm>
            <a:off x="1994400" y="1325250"/>
            <a:ext cx="5153399" cy="3578568"/>
            <a:chOff x="1755900" y="1266750"/>
            <a:chExt cx="5153399" cy="35785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B9D260-8BE5-3CAA-890E-77B793CC102F}"/>
                </a:ext>
              </a:extLst>
            </p:cNvPr>
            <p:cNvSpPr/>
            <p:nvPr/>
          </p:nvSpPr>
          <p:spPr>
            <a:xfrm>
              <a:off x="1779300" y="3118050"/>
              <a:ext cx="5129999" cy="1705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A9FD2F-6E65-4062-68FE-20D19086A1E5}"/>
                </a:ext>
              </a:extLst>
            </p:cNvPr>
            <p:cNvSpPr/>
            <p:nvPr/>
          </p:nvSpPr>
          <p:spPr>
            <a:xfrm>
              <a:off x="1779300" y="1295550"/>
              <a:ext cx="5129999" cy="1705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446B38FA-8376-2EB9-C2F2-3C90BB59E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2250" y="1266750"/>
              <a:ext cx="5105925" cy="1755600"/>
            </a:xfrm>
            <a:prstGeom prst="rect">
              <a:avLst/>
            </a:prstGeom>
          </p:spPr>
        </p:pic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9F2411A8-0BF1-21A3-F0EC-274FB5DB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900" y="3092681"/>
              <a:ext cx="5128200" cy="1752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47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928213" y="43518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25F8A-EDFE-FC4B-4A34-68373A71E009}"/>
              </a:ext>
            </a:extLst>
          </p:cNvPr>
          <p:cNvSpPr txBox="1"/>
          <p:nvPr/>
        </p:nvSpPr>
        <p:spPr>
          <a:xfrm>
            <a:off x="1778955" y="1594827"/>
            <a:ext cx="54818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Merge sort results in fewer number of comparisons done BUT takes longer to run. 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</a:rPr>
              <a:t>Hybrid sort helps to </a:t>
            </a:r>
            <a:r>
              <a:rPr lang="en-US" sz="1800" b="1">
                <a:solidFill>
                  <a:srgbClr val="FFFFFF"/>
                </a:solidFill>
              </a:rPr>
              <a:t>save execution time </a:t>
            </a:r>
            <a:r>
              <a:rPr lang="en-US" sz="1800">
                <a:solidFill>
                  <a:srgbClr val="FFFFFF"/>
                </a:solidFill>
              </a:rPr>
              <a:t>in exchange for more key comparisons(by a smaller margin) meaning it creates a more efficient algorithm.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309027" y="2310013"/>
            <a:ext cx="4562100" cy="892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200" b="1"/>
              <a:t>Any questions? </a:t>
            </a:r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E4E18-F71C-4549-20B5-0D5A6162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1968" y="172579"/>
            <a:ext cx="6282300" cy="819900"/>
          </a:xfrm>
        </p:spPr>
        <p:txBody>
          <a:bodyPr/>
          <a:lstStyle/>
          <a:p>
            <a:r>
              <a:rPr lang="en-US"/>
              <a:t>Merge Sort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A80EA-228D-0821-05B7-A0E70CD5A7CA}"/>
              </a:ext>
            </a:extLst>
          </p:cNvPr>
          <p:cNvSpPr txBox="1"/>
          <p:nvPr/>
        </p:nvSpPr>
        <p:spPr>
          <a:xfrm>
            <a:off x="1884446" y="1207670"/>
            <a:ext cx="4547936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aven Pro"/>
              </a:rPr>
              <a:t>W(1) = 0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W(n) = 2W(n/2) + n - 1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W(2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)= 2W(2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k-1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) + 2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- 1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         = 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2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W(2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k-2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) + 2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- 2 + 2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- 1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         = 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3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W(2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k-3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) + 3*2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2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- 2 - 1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         =  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3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W(2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k-3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) + 3*2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(2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2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- 2- 1)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         ...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         = 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W(2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k-k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) + k2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(2</a:t>
            </a:r>
            <a:r>
              <a:rPr lang="en-US" sz="1800" baseline="30000">
                <a:solidFill>
                  <a:schemeClr val="tx1"/>
                </a:solidFill>
                <a:latin typeface="Maven Pro"/>
              </a:rPr>
              <a:t>k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- 1)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         = n*w(1) + </a:t>
            </a:r>
            <a:r>
              <a:rPr lang="en-US" sz="1800" err="1">
                <a:solidFill>
                  <a:schemeClr val="tx1"/>
                </a:solidFill>
                <a:latin typeface="Maven Pro"/>
              </a:rPr>
              <a:t>logn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* n - (n-1)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         = 0 + </a:t>
            </a:r>
            <a:r>
              <a:rPr lang="en-US" sz="1800" err="1">
                <a:solidFill>
                  <a:schemeClr val="tx1"/>
                </a:solidFill>
                <a:latin typeface="Maven Pro"/>
              </a:rPr>
              <a:t>nlogn</a:t>
            </a:r>
            <a:r>
              <a:rPr lang="en-US" sz="1800">
                <a:solidFill>
                  <a:schemeClr val="tx1"/>
                </a:solidFill>
                <a:latin typeface="Maven Pro"/>
              </a:rPr>
              <a:t> - (n-1)</a:t>
            </a:r>
          </a:p>
          <a:p>
            <a:r>
              <a:rPr lang="en-US" sz="1800">
                <a:solidFill>
                  <a:schemeClr val="tx1"/>
                </a:solidFill>
                <a:latin typeface="Maven Pro"/>
              </a:rPr>
              <a:t>         = </a:t>
            </a:r>
            <a:r>
              <a:rPr lang="en-US" sz="1800">
                <a:solidFill>
                  <a:srgbClr val="FFFF00"/>
                </a:solidFill>
                <a:latin typeface="Maven Pro"/>
              </a:rPr>
              <a:t>O(</a:t>
            </a:r>
            <a:r>
              <a:rPr lang="en-US" sz="1800" err="1">
                <a:solidFill>
                  <a:srgbClr val="FFFF00"/>
                </a:solidFill>
                <a:latin typeface="Maven Pro"/>
              </a:rPr>
              <a:t>nlogn</a:t>
            </a:r>
            <a:r>
              <a:rPr lang="en-US" sz="1800">
                <a:solidFill>
                  <a:srgbClr val="FFFF00"/>
                </a:solidFill>
                <a:latin typeface="Maven Pro"/>
              </a:rPr>
              <a:t>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3B27D-B34F-AC64-64DF-39456713C4A9}"/>
              </a:ext>
            </a:extLst>
          </p:cNvPr>
          <p:cNvSpPr txBox="1"/>
          <p:nvPr/>
        </p:nvSpPr>
        <p:spPr>
          <a:xfrm>
            <a:off x="6534650" y="1206917"/>
            <a:ext cx="17708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DEFDDF"/>
                </a:solidFill>
              </a:rPr>
              <a:t>Assume n = 2</a:t>
            </a:r>
            <a:r>
              <a:rPr lang="en-US" b="1" baseline="30000">
                <a:solidFill>
                  <a:srgbClr val="DEFDDF"/>
                </a:solidFill>
              </a:rPr>
              <a:t>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41408" y="39859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Hybrid Sort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D649-F2E7-57A1-7AFF-BBC0B9953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85" y="1518191"/>
            <a:ext cx="5047092" cy="2992164"/>
          </a:xfrm>
        </p:spPr>
        <p:txBody>
          <a:bodyPr/>
          <a:lstStyle/>
          <a:p>
            <a:pPr marL="139700" indent="0">
              <a:buNone/>
            </a:pPr>
            <a:endParaRPr lang="en-US" sz="1600"/>
          </a:p>
          <a:p>
            <a:r>
              <a:rPr lang="en-US" sz="1600"/>
              <a:t>Merge Sort will split list into sub-lists of size S each</a:t>
            </a:r>
          </a:p>
          <a:p>
            <a:r>
              <a:rPr lang="en-US" sz="1600"/>
              <a:t>There will be n/S of such sub-list</a:t>
            </a:r>
          </a:p>
          <a:p>
            <a:r>
              <a:rPr lang="en-US" sz="1600"/>
              <a:t>Height of the recursion tree will be O(</a:t>
            </a:r>
            <a:r>
              <a:rPr lang="en-US" sz="1600" err="1"/>
              <a:t>lgn</a:t>
            </a:r>
            <a:r>
              <a:rPr lang="en-US" sz="1600"/>
              <a:t>), n is number of sub-lists at the bottom of the tree.</a:t>
            </a:r>
          </a:p>
          <a:p>
            <a:pPr lvl="1"/>
            <a:r>
              <a:rPr lang="en-US" sz="1600"/>
              <a:t>In this case, height of the tree is </a:t>
            </a:r>
            <a:r>
              <a:rPr lang="en-US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O(</a:t>
            </a:r>
            <a:r>
              <a:rPr lang="en-US" sz="16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lgn</a:t>
            </a:r>
            <a:r>
              <a:rPr lang="en-US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/S)</a:t>
            </a:r>
          </a:p>
          <a:p>
            <a:r>
              <a:rPr lang="en-US" sz="1600"/>
              <a:t>At each height, </a:t>
            </a:r>
            <a:r>
              <a:rPr lang="en-US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n </a:t>
            </a:r>
            <a:r>
              <a:rPr lang="en-US" sz="1600"/>
              <a:t>comparisons are made.</a:t>
            </a:r>
          </a:p>
          <a:p>
            <a:r>
              <a:rPr lang="en-US" sz="1600"/>
              <a:t>Thus, time complexity for merge sort portion of the hybrid sort is </a:t>
            </a:r>
            <a:r>
              <a:rPr lang="en-US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O(</a:t>
            </a:r>
            <a:r>
              <a:rPr lang="en-US" sz="16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nlgn</a:t>
            </a:r>
            <a:r>
              <a:rPr lang="en-US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/S)</a:t>
            </a:r>
          </a:p>
          <a:p>
            <a:endParaRPr lang="en-US" sz="1600"/>
          </a:p>
        </p:txBody>
      </p:sp>
      <p:pic>
        <p:nvPicPr>
          <p:cNvPr id="6" name="Picture 6" descr="A picture containing boat&#10;&#10;Description automatically generated">
            <a:extLst>
              <a:ext uri="{FF2B5EF4-FFF2-40B4-BE49-F238E27FC236}">
                <a16:creationId xmlns:a16="http://schemas.microsoft.com/office/drawing/2014/main" id="{01DFC15D-6F58-D17A-370F-B6FA4F41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334720"/>
            <a:ext cx="2810877" cy="2488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651F6F-BED7-F491-9CB2-5BE1AED80741}"/>
              </a:ext>
            </a:extLst>
          </p:cNvPr>
          <p:cNvSpPr txBox="1"/>
          <p:nvPr/>
        </p:nvSpPr>
        <p:spPr>
          <a:xfrm>
            <a:off x="6057147" y="2282239"/>
            <a:ext cx="280486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S  </a:t>
            </a:r>
            <a:r>
              <a:rPr lang="en-US" sz="1000" err="1"/>
              <a:t>S</a:t>
            </a:r>
            <a:r>
              <a:rPr lang="en-US" sz="1000"/>
              <a:t>  </a:t>
            </a:r>
            <a:r>
              <a:rPr lang="en-US" sz="1000" err="1"/>
              <a:t>S</a:t>
            </a:r>
            <a:r>
              <a:rPr lang="en-US" sz="1000"/>
              <a:t>  </a:t>
            </a:r>
            <a:r>
              <a:rPr lang="en-US" sz="1000" err="1"/>
              <a:t>S</a:t>
            </a:r>
            <a:r>
              <a:rPr lang="en-US" sz="1000"/>
              <a:t>  </a:t>
            </a:r>
            <a:r>
              <a:rPr lang="en-US" sz="1000" err="1"/>
              <a:t>S</a:t>
            </a:r>
            <a:r>
              <a:rPr lang="en-US" sz="1000"/>
              <a:t>  </a:t>
            </a:r>
            <a:r>
              <a:rPr lang="en-US" sz="1000" err="1"/>
              <a:t>S</a:t>
            </a:r>
            <a:r>
              <a:rPr lang="en-US" sz="1000"/>
              <a:t>  </a:t>
            </a:r>
            <a:r>
              <a:rPr lang="en-US" sz="1000" err="1"/>
              <a:t>S</a:t>
            </a:r>
            <a:r>
              <a:rPr lang="en-US" sz="1000"/>
              <a:t>  </a:t>
            </a:r>
            <a:r>
              <a:rPr lang="en-US" sz="1000" err="1"/>
              <a:t>S</a:t>
            </a:r>
            <a:r>
              <a:rPr lang="en-US" sz="1000"/>
              <a:t>  … S  </a:t>
            </a:r>
            <a:r>
              <a:rPr lang="en-US" sz="1000" err="1"/>
              <a:t>S</a:t>
            </a:r>
            <a:r>
              <a:rPr lang="en-US" sz="1000"/>
              <a:t>  </a:t>
            </a:r>
            <a:r>
              <a:rPr lang="en-US" sz="1000" err="1"/>
              <a:t>S</a:t>
            </a:r>
            <a:r>
              <a:rPr lang="en-US" sz="1000"/>
              <a:t>  </a:t>
            </a:r>
            <a:r>
              <a:rPr lang="en-US" sz="1000" err="1"/>
              <a:t>S</a:t>
            </a:r>
            <a:r>
              <a:rPr lang="en-US" sz="1000"/>
              <a:t>  </a:t>
            </a:r>
            <a:r>
              <a:rPr lang="en-US" sz="1000" err="1"/>
              <a:t>S</a:t>
            </a:r>
            <a:r>
              <a:rPr lang="en-US" sz="1000"/>
              <a:t>  </a:t>
            </a:r>
            <a:r>
              <a:rPr lang="en-US" sz="1000" err="1"/>
              <a:t>S</a:t>
            </a:r>
            <a:r>
              <a:rPr lang="en-US" sz="1000"/>
              <a:t>  </a:t>
            </a:r>
            <a:r>
              <a:rPr lang="en-US" sz="1000" err="1"/>
              <a:t>S</a:t>
            </a:r>
            <a:r>
              <a:rPr lang="en-US" sz="1000"/>
              <a:t>  </a:t>
            </a:r>
            <a:r>
              <a:rPr lang="en-US" sz="1000" err="1"/>
              <a:t>S</a:t>
            </a:r>
            <a:r>
              <a:rPr lang="en-US" sz="1000"/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23BE1-590D-5950-9E1C-887C817FC6CA}"/>
              </a:ext>
            </a:extLst>
          </p:cNvPr>
          <p:cNvSpPr txBox="1"/>
          <p:nvPr/>
        </p:nvSpPr>
        <p:spPr>
          <a:xfrm>
            <a:off x="1455821" y="1388144"/>
            <a:ext cx="1434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E1C6"/>
                </a:solidFill>
                <a:latin typeface="Muli"/>
              </a:rPr>
              <a:t>Merge Sort</a:t>
            </a:r>
            <a:endParaRPr lang="en-US" sz="1800">
              <a:solidFill>
                <a:srgbClr val="00E1C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41408" y="39859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Hybrid Sort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D649-F2E7-57A1-7AFF-BBC0B9953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384" y="1209882"/>
            <a:ext cx="5282689" cy="2464511"/>
          </a:xfrm>
        </p:spPr>
        <p:txBody>
          <a:bodyPr/>
          <a:lstStyle/>
          <a:p>
            <a:pPr marL="139700" indent="0">
              <a:buNone/>
            </a:pPr>
            <a:endParaRPr lang="en-US" sz="1600"/>
          </a:p>
          <a:p>
            <a:pPr algn="just"/>
            <a:r>
              <a:rPr lang="en-US" sz="1600"/>
              <a:t>The total cost of insertion sort for a list of N elements:</a:t>
            </a:r>
          </a:p>
          <a:p>
            <a:pPr lvl="1" algn="just"/>
            <a:r>
              <a:rPr lang="en-US" sz="1600"/>
              <a:t>Best case: O(N)</a:t>
            </a:r>
          </a:p>
          <a:p>
            <a:pPr lvl="1" algn="just"/>
            <a:r>
              <a:rPr lang="en-US" sz="1600"/>
              <a:t>Worst case: O(N</a:t>
            </a:r>
            <a:r>
              <a:rPr lang="en-US" sz="1600" baseline="30000"/>
              <a:t>2</a:t>
            </a:r>
            <a:r>
              <a:rPr lang="en-US" sz="1600"/>
              <a:t>)</a:t>
            </a:r>
          </a:p>
          <a:p>
            <a:r>
              <a:rPr lang="en-US" sz="1600"/>
              <a:t>Since there are n/S of such lists each of size S, we get the total cost of applying insertion sort as:</a:t>
            </a:r>
          </a:p>
          <a:p>
            <a:pPr lvl="1"/>
            <a:r>
              <a:rPr lang="en-US" sz="1600"/>
              <a:t>Best case: (S) * n/S = O(n)</a:t>
            </a:r>
          </a:p>
          <a:p>
            <a:pPr lvl="1"/>
            <a:r>
              <a:rPr lang="en-US" sz="1600"/>
              <a:t>Worst case: (S</a:t>
            </a:r>
            <a:r>
              <a:rPr lang="en-US" sz="1600" baseline="30000"/>
              <a:t>2</a:t>
            </a:r>
            <a:r>
              <a:rPr lang="en-US" sz="1600"/>
              <a:t>) * n/S = O(</a:t>
            </a:r>
            <a:r>
              <a:rPr lang="en-US" sz="1600" err="1"/>
              <a:t>nS</a:t>
            </a:r>
            <a:r>
              <a:rPr lang="en-US" sz="1600"/>
              <a:t>)</a:t>
            </a:r>
          </a:p>
          <a:p>
            <a:endParaRPr lang="en-US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23BE1-590D-5950-9E1C-887C817FC6CA}"/>
              </a:ext>
            </a:extLst>
          </p:cNvPr>
          <p:cNvSpPr txBox="1"/>
          <p:nvPr/>
        </p:nvSpPr>
        <p:spPr>
          <a:xfrm>
            <a:off x="1741572" y="1162551"/>
            <a:ext cx="1795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E1C6"/>
                </a:solidFill>
                <a:latin typeface="Muli"/>
              </a:rPr>
              <a:t>Insertion Sort</a:t>
            </a:r>
            <a:endParaRPr lang="en-US" sz="1800">
              <a:solidFill>
                <a:srgbClr val="00E1C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0DFB6-B20C-468F-2832-CD5F25F66622}"/>
              </a:ext>
            </a:extLst>
          </p:cNvPr>
          <p:cNvSpPr txBox="1"/>
          <p:nvPr/>
        </p:nvSpPr>
        <p:spPr>
          <a:xfrm>
            <a:off x="1658854" y="3869656"/>
            <a:ext cx="61872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FFFF"/>
                </a:solidFill>
                <a:latin typeface="Muli"/>
              </a:rPr>
              <a:t>Thus, time complexity of hybrid sort: </a:t>
            </a:r>
          </a:p>
          <a:p>
            <a:r>
              <a:rPr lang="en-US" sz="1800">
                <a:solidFill>
                  <a:srgbClr val="FFFFFF"/>
                </a:solidFill>
                <a:latin typeface="Muli"/>
              </a:rPr>
              <a:t>Worst Case &amp; Average Case: </a:t>
            </a:r>
            <a:r>
              <a:rPr lang="en-US" sz="1800" b="1">
                <a:solidFill>
                  <a:srgbClr val="FFFFFF"/>
                </a:solidFill>
                <a:latin typeface="Muli"/>
              </a:rPr>
              <a:t>O(</a:t>
            </a:r>
            <a:r>
              <a:rPr lang="en-US" sz="1800" b="1" err="1">
                <a:solidFill>
                  <a:srgbClr val="FFFFFF"/>
                </a:solidFill>
                <a:latin typeface="Muli"/>
              </a:rPr>
              <a:t>nS</a:t>
            </a:r>
            <a:r>
              <a:rPr lang="en-US" sz="1800" b="1">
                <a:solidFill>
                  <a:srgbClr val="FFFFFF"/>
                </a:solidFill>
                <a:latin typeface="Muli"/>
              </a:rPr>
              <a:t> + </a:t>
            </a:r>
            <a:r>
              <a:rPr lang="en-US" sz="1800" b="1" err="1">
                <a:solidFill>
                  <a:srgbClr val="FFFFFF"/>
                </a:solidFill>
                <a:latin typeface="Muli"/>
              </a:rPr>
              <a:t>nlog</a:t>
            </a:r>
            <a:r>
              <a:rPr lang="en-US" sz="1800" b="1">
                <a:solidFill>
                  <a:srgbClr val="FFFFFF"/>
                </a:solidFill>
                <a:latin typeface="Muli"/>
              </a:rPr>
              <a:t>(n/S) ) </a:t>
            </a:r>
          </a:p>
          <a:p>
            <a:r>
              <a:rPr lang="en-US" sz="1800">
                <a:solidFill>
                  <a:srgbClr val="FFFFFF"/>
                </a:solidFill>
                <a:latin typeface="Muli"/>
              </a:rPr>
              <a:t>Best Case: </a:t>
            </a:r>
            <a:r>
              <a:rPr lang="en-US" sz="1800" b="1">
                <a:solidFill>
                  <a:srgbClr val="FFFFFF"/>
                </a:solidFill>
                <a:latin typeface="Muli"/>
              </a:rPr>
              <a:t>O(n + </a:t>
            </a:r>
            <a:r>
              <a:rPr lang="en-US" sz="1800" b="1" err="1">
                <a:solidFill>
                  <a:srgbClr val="FFFFFF"/>
                </a:solidFill>
                <a:latin typeface="Muli"/>
              </a:rPr>
              <a:t>nlog</a:t>
            </a:r>
            <a:r>
              <a:rPr lang="en-US" sz="1800" b="1">
                <a:solidFill>
                  <a:srgbClr val="FFFFFF"/>
                </a:solidFill>
                <a:latin typeface="Muli"/>
              </a:rPr>
              <a:t>(n/s) )</a:t>
            </a:r>
          </a:p>
        </p:txBody>
      </p:sp>
    </p:spTree>
    <p:extLst>
      <p:ext uri="{BB962C8B-B14F-4D97-AF65-F5344CB8AC3E}">
        <p14:creationId xmlns:p14="http://schemas.microsoft.com/office/powerpoint/2010/main" val="231450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value of 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2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394437" y="472285"/>
            <a:ext cx="6519459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br>
              <a:rPr lang="en"/>
            </a:br>
            <a:r>
              <a:rPr lang="en" sz="2400"/>
              <a:t>#key comparisons against list size n</a:t>
            </a:r>
            <a:endParaRPr sz="240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7E978-D850-EBB1-9B1A-56854A7996B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70522" y="1286489"/>
            <a:ext cx="2915451" cy="1761332"/>
          </a:xfrm>
        </p:spPr>
        <p:txBody>
          <a:bodyPr/>
          <a:lstStyle/>
          <a:p>
            <a:r>
              <a:rPr lang="en-US"/>
              <a:t>Fixed value of S = 10</a:t>
            </a:r>
          </a:p>
          <a:p>
            <a:r>
              <a:rPr lang="en-US"/>
              <a:t>Number of key comparisons is proportionate to input size of list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F00C917-D421-3D3E-5383-201F3B61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32" y="1215248"/>
            <a:ext cx="3735805" cy="250245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80C5244-25B2-929C-05D4-360F2EAC7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77" y="3869439"/>
            <a:ext cx="6457949" cy="9238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394437" y="472285"/>
            <a:ext cx="612091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br>
              <a:rPr lang="en"/>
            </a:br>
            <a:r>
              <a:rPr lang="en" sz="2400"/>
              <a:t>#key comparisons against S value</a:t>
            </a:r>
            <a:endParaRPr sz="240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E402B5-6065-7E8B-B3EE-E6F43519941B}"/>
              </a:ext>
            </a:extLst>
          </p:cNvPr>
          <p:cNvGrpSpPr/>
          <p:nvPr/>
        </p:nvGrpSpPr>
        <p:grpSpPr>
          <a:xfrm>
            <a:off x="959400" y="1453050"/>
            <a:ext cx="3704399" cy="2474999"/>
            <a:chOff x="1193400" y="1957050"/>
            <a:chExt cx="2745899" cy="1871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8BCB64-5126-47F0-A620-A55EA528F082}"/>
                </a:ext>
              </a:extLst>
            </p:cNvPr>
            <p:cNvSpPr/>
            <p:nvPr/>
          </p:nvSpPr>
          <p:spPr>
            <a:xfrm>
              <a:off x="1194300" y="1957050"/>
              <a:ext cx="2744999" cy="1871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1AEEE73-FFC1-DA3F-E4B2-5325CC6E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400" y="1958964"/>
              <a:ext cx="2743200" cy="1864571"/>
            </a:xfrm>
            <a:prstGeom prst="rect">
              <a:avLst/>
            </a:prstGeom>
          </p:spPr>
        </p:pic>
      </p:grp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AB1FC1F-7C12-3543-79B2-DD0210130BF0}"/>
              </a:ext>
            </a:extLst>
          </p:cNvPr>
          <p:cNvSpPr txBox="1">
            <a:spLocks/>
          </p:cNvSpPr>
          <p:nvPr/>
        </p:nvSpPr>
        <p:spPr>
          <a:xfrm>
            <a:off x="4703601" y="1496509"/>
            <a:ext cx="2915451" cy="176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/>
              <a:t>Fixed value of n = 100,000</a:t>
            </a:r>
          </a:p>
          <a:p>
            <a:r>
              <a:rPr lang="en-US"/>
              <a:t>S ranges from 1 to 30</a:t>
            </a:r>
          </a:p>
          <a:p>
            <a:r>
              <a:rPr lang="en-US"/>
              <a:t>Number of key comparisons is increasing, proportional to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7A8CA-4A3C-CF80-F272-C2652718B7D2}"/>
              </a:ext>
            </a:extLst>
          </p:cNvPr>
          <p:cNvSpPr txBox="1"/>
          <p:nvPr/>
        </p:nvSpPr>
        <p:spPr>
          <a:xfrm>
            <a:off x="959400" y="4021650"/>
            <a:ext cx="5650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uli"/>
              </a:rPr>
              <a:t>Worst Case &amp; Average Case: </a:t>
            </a:r>
            <a:r>
              <a:rPr lang="en-US" b="1">
                <a:solidFill>
                  <a:srgbClr val="FFFFFF"/>
                </a:solidFill>
                <a:latin typeface="Muli"/>
              </a:rPr>
              <a:t>O(nS + nlog(n/S) 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394437" y="472285"/>
            <a:ext cx="612091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Graph</a:t>
            </a:r>
            <a:br>
              <a:rPr lang="en"/>
            </a:br>
            <a:r>
              <a:rPr lang="en" sz="2400"/>
              <a:t>#Time Taken against S value</a:t>
            </a:r>
            <a:endParaRPr sz="240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AB1FC1F-7C12-3543-79B2-DD0210130BF0}"/>
              </a:ext>
            </a:extLst>
          </p:cNvPr>
          <p:cNvSpPr txBox="1">
            <a:spLocks/>
          </p:cNvSpPr>
          <p:nvPr/>
        </p:nvSpPr>
        <p:spPr>
          <a:xfrm>
            <a:off x="4703601" y="1496509"/>
            <a:ext cx="2915451" cy="176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/>
              <a:t>Fixed value of n = 100,000</a:t>
            </a:r>
          </a:p>
          <a:p>
            <a:r>
              <a:rPr lang="en-US"/>
              <a:t>The runtime is lowest when S=12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9987B7-139F-F290-AB54-A73B184A83C6}"/>
              </a:ext>
            </a:extLst>
          </p:cNvPr>
          <p:cNvGrpSpPr/>
          <p:nvPr/>
        </p:nvGrpSpPr>
        <p:grpSpPr>
          <a:xfrm>
            <a:off x="1004400" y="1448076"/>
            <a:ext cx="3429899" cy="2481349"/>
            <a:chOff x="1224900" y="1938576"/>
            <a:chExt cx="2763899" cy="18783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7D649F-086D-509B-0969-424C54C60AD7}"/>
                </a:ext>
              </a:extLst>
            </p:cNvPr>
            <p:cNvSpPr/>
            <p:nvPr/>
          </p:nvSpPr>
          <p:spPr>
            <a:xfrm>
              <a:off x="1225800" y="1939050"/>
              <a:ext cx="2762999" cy="1876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 descr="Chart&#10;&#10;Description automatically generated">
              <a:extLst>
                <a:ext uri="{FF2B5EF4-FFF2-40B4-BE49-F238E27FC236}">
                  <a16:creationId xmlns:a16="http://schemas.microsoft.com/office/drawing/2014/main" id="{42932AEC-CBD7-502D-8CE1-77AA06380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900" y="1938576"/>
              <a:ext cx="2743200" cy="1878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7067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37fb49-b658-4784-8b5d-b6ddde975f5e" xsi:nil="true"/>
    <lcf76f155ced4ddcb4097134ff3c332f xmlns="9498ac5e-d4cf-4d9f-8669-f327b920d5a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1F4C6667AB0F4EA3C88219EC60EE69" ma:contentTypeVersion="8" ma:contentTypeDescription="Create a new document." ma:contentTypeScope="" ma:versionID="6ebd6419089970c29c268725aa41cb63">
  <xsd:schema xmlns:xsd="http://www.w3.org/2001/XMLSchema" xmlns:xs="http://www.w3.org/2001/XMLSchema" xmlns:p="http://schemas.microsoft.com/office/2006/metadata/properties" xmlns:ns2="9498ac5e-d4cf-4d9f-8669-f327b920d5a9" xmlns:ns3="5e37fb49-b658-4784-8b5d-b6ddde975f5e" targetNamespace="http://schemas.microsoft.com/office/2006/metadata/properties" ma:root="true" ma:fieldsID="07d88a4e98d6973ee5a2a2310497a8e5" ns2:_="" ns3:_="">
    <xsd:import namespace="9498ac5e-d4cf-4d9f-8669-f327b920d5a9"/>
    <xsd:import namespace="5e37fb49-b658-4784-8b5d-b6ddde975f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8ac5e-d4cf-4d9f-8669-f327b920d5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bc49540-5c35-4aa1-8e74-ce7972271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7fb49-b658-4784-8b5d-b6ddde975f5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cf0156b-19e2-47d5-b615-06d8ca5cb550}" ma:internalName="TaxCatchAll" ma:showField="CatchAllData" ma:web="5e37fb49-b658-4784-8b5d-b6ddde975f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7CA33B-FD45-472B-813A-E3EE5FB61CB3}">
  <ds:schemaRefs>
    <ds:schemaRef ds:uri="5e37fb49-b658-4784-8b5d-b6ddde975f5e"/>
    <ds:schemaRef ds:uri="9498ac5e-d4cf-4d9f-8669-f327b920d5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1D6B49-21BE-4076-8FAE-8628FFA335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A9D618-5DEA-42D2-93F4-4CC176871E69}">
  <ds:schemaRefs>
    <ds:schemaRef ds:uri="5e37fb49-b658-4784-8b5d-b6ddde975f5e"/>
    <ds:schemaRef ds:uri="9498ac5e-d4cf-4d9f-8669-f327b920d5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Imogen template</vt:lpstr>
      <vt:lpstr>SC2001 LAB 1</vt:lpstr>
      <vt:lpstr>Time Complexity</vt:lpstr>
      <vt:lpstr>PowerPoint Presentation</vt:lpstr>
      <vt:lpstr>Hybrid Sort</vt:lpstr>
      <vt:lpstr>Hybrid Sort</vt:lpstr>
      <vt:lpstr>Optimal value of S</vt:lpstr>
      <vt:lpstr>Graph #key comparisons against list size n</vt:lpstr>
      <vt:lpstr>Graph #key comparisons against S value</vt:lpstr>
      <vt:lpstr>Graph #Time Taken against S value</vt:lpstr>
      <vt:lpstr>Graph #key comparisons against S value</vt:lpstr>
      <vt:lpstr>Graph #Time Taken against S value</vt:lpstr>
      <vt:lpstr>Graph #Time Taken against S value</vt:lpstr>
      <vt:lpstr>Conclusion  Best values of S</vt:lpstr>
      <vt:lpstr>Merge Sort vs Hybrid Sort</vt:lpstr>
      <vt:lpstr>In theory...</vt:lpstr>
      <vt:lpstr>Merge Sort vs Hybrid Sort When n = 10 million</vt:lpstr>
      <vt:lpstr>Merge Sort vs Hybrid Sort</vt:lpstr>
      <vt:lpstr>Comparing Every Sort Performance up to n=1,000 </vt:lpstr>
      <vt:lpstr>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SC2001 LAB 1</dc:title>
  <cp:revision>1</cp:revision>
  <dcterms:modified xsi:type="dcterms:W3CDTF">2022-09-21T06:08:27Z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0x0101002A1F4C6667AB0F4EA3C88219EC60EE69</vt:lpwstr>
  </property>
  <property fmtid="{D5CDD505-2E9C-101B-9397-08002B2CF9AE}" pid="3" name="MediaServiceImageTags">
    <vt:lpwstr/>
  </property>
</Properties>
</file>