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2" r:id="rId6"/>
    <p:sldId id="263" r:id="rId7"/>
    <p:sldId id="264" r:id="rId8"/>
    <p:sldId id="265" r:id="rId9"/>
    <p:sldId id="268" r:id="rId10"/>
    <p:sldId id="266" r:id="rId11"/>
    <p:sldId id="269" r:id="rId12"/>
    <p:sldId id="270" r:id="rId13"/>
    <p:sldId id="271" r:id="rId14"/>
    <p:sldId id="258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CCCC"/>
    <a:srgbClr val="C7C7C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B48E-B436-453B-922A-A0ED4967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6B7EF-FAD2-4E25-9FCB-C2093EC00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3E51F-878F-464D-959C-8841F027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42B7-547E-40C2-B313-E7CF7AB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19EB-3F3B-4E69-A476-4477695E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A9E7-912F-4097-9038-8E295DF1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091E1-6569-4994-B009-D5A83945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BF68-EE62-4D8C-889B-C9E08F2B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573A9-E851-4F05-B511-6D5A033E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63B5-52B6-4158-83D9-D71F022B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ABCE-4F1F-47BC-951E-6E84B4912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2B076-7F22-4F85-A296-E6561C67C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A620-6803-4D0D-8281-A1CD7100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5F5B-98E3-4629-96E5-BCF5048C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7310-0F2A-4F6B-9AA0-3E63F99F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7B52-1A65-4867-94A3-ED0949BD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8AFB-01C7-492D-A5E9-4079112B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04A3-5BD6-4425-9AF1-43AAF022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5EBF-C889-4CBC-BD69-A8C7BC9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92DB-3B1E-4947-A7EA-FB66A187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0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D798-F6EC-457D-BC70-6271833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750C-30B9-4A74-8114-D5871A21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21B7-254C-403D-9AAE-BF63CEA3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29B3D-E739-47B3-848C-146594C2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EFDF-D932-43D1-BF9C-6D2D2E1E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ECC-07A3-4BE0-8D5B-70FC223C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B06F-674A-4487-8BA2-46B38989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F9AC2-54E1-4327-8ECB-06025C25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36E1-3B55-4E09-89DC-D5BD490C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6C37-EEC1-4AF0-AE24-8D89B6F4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430A-084F-4AAE-B4D0-2A55D7E9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605B-D17D-416F-9284-7CC03F44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280C-C9F4-4159-A187-5BB9EDBEB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877E2-9967-432E-AE75-5BD529DE0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0AC6E-3184-4E6D-9B57-E3B59C66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BC758-1E43-4AB6-A8F0-1974B912D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DA52B-9471-4226-BF83-F139078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A0083-5D8E-4CAC-866D-67933396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70874-8C95-4D43-B79E-159BE77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C327-F01E-404B-B1EC-6E5F40B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27DBD-D296-4C1E-B10A-B202F61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52F71-6AA8-453B-BA2F-1A2DE722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E686-4F26-4109-8683-FE57AB4F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6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6E282-E4CE-47DA-9B4E-8B52C8FC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8E9F0-619E-4185-988F-4F50E5EC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2810F-47D3-4CC3-8CED-50B42A37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2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907B-4AE6-4188-97DB-7C7C85FF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2CE2-707C-40C2-9AEB-D0D3823E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58C51-0842-487C-8609-CB8BFBAE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C111-E1AB-4F23-AABA-EECB59F8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2E79-D427-4D4E-A7F3-4CCDE607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F77F-3C29-4EEA-9975-E624EBA1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9C4-AF27-4295-A67C-AD55B2C6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F60A-7532-46BA-A2AC-B0F458C00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ABBEB-4FC4-40EA-AA65-4A90F846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C0F98-35E2-43A5-A1B8-3F38E00C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4F26E-D993-4CD4-AF26-4F64ADAC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A7202-FDAD-49C2-9310-0113E89A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9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2D64B-B56E-4A91-8A7B-689B672E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55F0-6BA6-433F-98EC-DC0CACF4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A81A-70EA-4770-989D-822D5569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1896-2D8F-45AE-8CB7-091B541B718D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9124-B890-43FD-9C1D-A20A096CB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47F5-5F68-442F-AD79-7277BD1DB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39FD-59E2-47C3-8C71-4D839B2D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17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3.png"/><Relationship Id="rId10" Type="http://schemas.openxmlformats.org/officeDocument/2006/relationships/image" Target="../media/image28.png"/><Relationship Id="rId19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868F-FA35-4A3E-AAA1-5E397B579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79898-CD64-4570-B44C-02E3BAE8E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64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31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0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65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00E8C6C-AC73-49E9-AD47-947C9D1D2684}"/>
              </a:ext>
            </a:extLst>
          </p:cNvPr>
          <p:cNvSpPr/>
          <p:nvPr/>
        </p:nvSpPr>
        <p:spPr>
          <a:xfrm>
            <a:off x="231494" y="4294208"/>
            <a:ext cx="4444678" cy="2372810"/>
          </a:xfrm>
          <a:prstGeom prst="rect">
            <a:avLst/>
          </a:prstGeom>
          <a:solidFill>
            <a:schemeClr val="bg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5A8231-0482-4D4B-AFB4-C93FC0C0E846}"/>
              </a:ext>
            </a:extLst>
          </p:cNvPr>
          <p:cNvSpPr/>
          <p:nvPr/>
        </p:nvSpPr>
        <p:spPr>
          <a:xfrm>
            <a:off x="3932587" y="4235538"/>
            <a:ext cx="4444678" cy="2546615"/>
          </a:xfrm>
          <a:prstGeom prst="rect">
            <a:avLst/>
          </a:prstGeom>
          <a:solidFill>
            <a:schemeClr val="bg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A9E7B7-3797-44B0-BEEF-74EB8D5DA2A4}"/>
              </a:ext>
            </a:extLst>
          </p:cNvPr>
          <p:cNvGrpSpPr/>
          <p:nvPr/>
        </p:nvGrpSpPr>
        <p:grpSpPr>
          <a:xfrm>
            <a:off x="2270181" y="462988"/>
            <a:ext cx="3987866" cy="3685642"/>
            <a:chOff x="2577056" y="-2714596"/>
            <a:chExt cx="7756408" cy="71685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EC37D9-CB0A-436D-B334-92678810276E}"/>
                </a:ext>
              </a:extLst>
            </p:cNvPr>
            <p:cNvGrpSpPr/>
            <p:nvPr/>
          </p:nvGrpSpPr>
          <p:grpSpPr>
            <a:xfrm>
              <a:off x="2577056" y="-2714596"/>
              <a:ext cx="7715806" cy="3898667"/>
              <a:chOff x="3280441" y="-2423454"/>
              <a:chExt cx="4556353" cy="311515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6868CC4-841D-4338-82F1-1C79BC8D0826}"/>
                  </a:ext>
                </a:extLst>
              </p:cNvPr>
              <p:cNvGrpSpPr/>
              <p:nvPr/>
            </p:nvGrpSpPr>
            <p:grpSpPr>
              <a:xfrm>
                <a:off x="3283844" y="-2423454"/>
                <a:ext cx="4552950" cy="2815589"/>
                <a:chOff x="1036320" y="839683"/>
                <a:chExt cx="3401062" cy="1271057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F89D1D2-714A-40FC-9C19-5C237868F2AA}"/>
                    </a:ext>
                  </a:extLst>
                </p:cNvPr>
                <p:cNvSpPr/>
                <p:nvPr/>
              </p:nvSpPr>
              <p:spPr>
                <a:xfrm flipV="1">
                  <a:off x="1036320" y="839683"/>
                  <a:ext cx="3401062" cy="878261"/>
                </a:xfrm>
                <a:custGeom>
                  <a:avLst/>
                  <a:gdLst>
                    <a:gd name="connsiteX0" fmla="*/ 0 w 2783840"/>
                    <a:gd name="connsiteY0" fmla="*/ 0 h 927100"/>
                    <a:gd name="connsiteX1" fmla="*/ 1391920 w 2783840"/>
                    <a:gd name="connsiteY1" fmla="*/ 408940 h 927100"/>
                    <a:gd name="connsiteX2" fmla="*/ 2783840 w 2783840"/>
                    <a:gd name="connsiteY2" fmla="*/ 0 h 927100"/>
                    <a:gd name="connsiteX3" fmla="*/ 2783840 w 2783840"/>
                    <a:gd name="connsiteY3" fmla="*/ 518160 h 927100"/>
                    <a:gd name="connsiteX4" fmla="*/ 1391920 w 2783840"/>
                    <a:gd name="connsiteY4" fmla="*/ 927100 h 927100"/>
                    <a:gd name="connsiteX5" fmla="*/ 0 w 2783840"/>
                    <a:gd name="connsiteY5" fmla="*/ 518160 h 927100"/>
                    <a:gd name="connsiteX0" fmla="*/ 0 w 2783840"/>
                    <a:gd name="connsiteY0" fmla="*/ 0 h 927100"/>
                    <a:gd name="connsiteX1" fmla="*/ 1391920 w 2783840"/>
                    <a:gd name="connsiteY1" fmla="*/ 408940 h 927100"/>
                    <a:gd name="connsiteX2" fmla="*/ 2783840 w 2783840"/>
                    <a:gd name="connsiteY2" fmla="*/ 0 h 927100"/>
                    <a:gd name="connsiteX3" fmla="*/ 2783840 w 2783840"/>
                    <a:gd name="connsiteY3" fmla="*/ 518160 h 927100"/>
                    <a:gd name="connsiteX4" fmla="*/ 1383598 w 2783840"/>
                    <a:gd name="connsiteY4" fmla="*/ 927100 h 927100"/>
                    <a:gd name="connsiteX5" fmla="*/ 0 w 2783840"/>
                    <a:gd name="connsiteY5" fmla="*/ 518160 h 927100"/>
                    <a:gd name="connsiteX6" fmla="*/ 0 w 2783840"/>
                    <a:gd name="connsiteY6" fmla="*/ 0 h 927100"/>
                    <a:gd name="connsiteX0" fmla="*/ 0 w 2783840"/>
                    <a:gd name="connsiteY0" fmla="*/ 0 h 934309"/>
                    <a:gd name="connsiteX1" fmla="*/ 1391920 w 2783840"/>
                    <a:gd name="connsiteY1" fmla="*/ 408940 h 934309"/>
                    <a:gd name="connsiteX2" fmla="*/ 2783840 w 2783840"/>
                    <a:gd name="connsiteY2" fmla="*/ 0 h 934309"/>
                    <a:gd name="connsiteX3" fmla="*/ 2783840 w 2783840"/>
                    <a:gd name="connsiteY3" fmla="*/ 518160 h 934309"/>
                    <a:gd name="connsiteX4" fmla="*/ 1383598 w 2783840"/>
                    <a:gd name="connsiteY4" fmla="*/ 927100 h 934309"/>
                    <a:gd name="connsiteX5" fmla="*/ 1136006 w 2783840"/>
                    <a:gd name="connsiteY5" fmla="*/ 760222 h 934309"/>
                    <a:gd name="connsiteX6" fmla="*/ 0 w 2783840"/>
                    <a:gd name="connsiteY6" fmla="*/ 518160 h 934309"/>
                    <a:gd name="connsiteX7" fmla="*/ 0 w 2783840"/>
                    <a:gd name="connsiteY7" fmla="*/ 0 h 934309"/>
                    <a:gd name="connsiteX0" fmla="*/ 0 w 2783840"/>
                    <a:gd name="connsiteY0" fmla="*/ 0 h 929663"/>
                    <a:gd name="connsiteX1" fmla="*/ 1391920 w 2783840"/>
                    <a:gd name="connsiteY1" fmla="*/ 408940 h 929663"/>
                    <a:gd name="connsiteX2" fmla="*/ 2783840 w 2783840"/>
                    <a:gd name="connsiteY2" fmla="*/ 0 h 929663"/>
                    <a:gd name="connsiteX3" fmla="*/ 2783840 w 2783840"/>
                    <a:gd name="connsiteY3" fmla="*/ 518160 h 929663"/>
                    <a:gd name="connsiteX4" fmla="*/ 1383598 w 2783840"/>
                    <a:gd name="connsiteY4" fmla="*/ 927100 h 929663"/>
                    <a:gd name="connsiteX5" fmla="*/ 1136006 w 2783840"/>
                    <a:gd name="connsiteY5" fmla="*/ 760222 h 929663"/>
                    <a:gd name="connsiteX6" fmla="*/ 0 w 2783840"/>
                    <a:gd name="connsiteY6" fmla="*/ 518160 h 929663"/>
                    <a:gd name="connsiteX7" fmla="*/ 0 w 2783840"/>
                    <a:gd name="connsiteY7" fmla="*/ 0 h 929663"/>
                    <a:gd name="connsiteX0" fmla="*/ 0 w 2783840"/>
                    <a:gd name="connsiteY0" fmla="*/ 0 h 929663"/>
                    <a:gd name="connsiteX1" fmla="*/ 1391920 w 2783840"/>
                    <a:gd name="connsiteY1" fmla="*/ 408940 h 929663"/>
                    <a:gd name="connsiteX2" fmla="*/ 2783840 w 2783840"/>
                    <a:gd name="connsiteY2" fmla="*/ 0 h 929663"/>
                    <a:gd name="connsiteX3" fmla="*/ 2783840 w 2783840"/>
                    <a:gd name="connsiteY3" fmla="*/ 518160 h 929663"/>
                    <a:gd name="connsiteX4" fmla="*/ 1383598 w 2783840"/>
                    <a:gd name="connsiteY4" fmla="*/ 927100 h 929663"/>
                    <a:gd name="connsiteX5" fmla="*/ 1136006 w 2783840"/>
                    <a:gd name="connsiteY5" fmla="*/ 760222 h 929663"/>
                    <a:gd name="connsiteX6" fmla="*/ 0 w 2783840"/>
                    <a:gd name="connsiteY6" fmla="*/ 518160 h 929663"/>
                    <a:gd name="connsiteX7" fmla="*/ 0 w 2783840"/>
                    <a:gd name="connsiteY7" fmla="*/ 0 h 929663"/>
                    <a:gd name="connsiteX0" fmla="*/ 0 w 2783840"/>
                    <a:gd name="connsiteY0" fmla="*/ 0 h 809484"/>
                    <a:gd name="connsiteX1" fmla="*/ 1391920 w 2783840"/>
                    <a:gd name="connsiteY1" fmla="*/ 408940 h 809484"/>
                    <a:gd name="connsiteX2" fmla="*/ 2783840 w 2783840"/>
                    <a:gd name="connsiteY2" fmla="*/ 0 h 809484"/>
                    <a:gd name="connsiteX3" fmla="*/ 2783840 w 2783840"/>
                    <a:gd name="connsiteY3" fmla="*/ 518160 h 809484"/>
                    <a:gd name="connsiteX4" fmla="*/ 1662399 w 2783840"/>
                    <a:gd name="connsiteY4" fmla="*/ 413629 h 809484"/>
                    <a:gd name="connsiteX5" fmla="*/ 1136006 w 2783840"/>
                    <a:gd name="connsiteY5" fmla="*/ 760222 h 809484"/>
                    <a:gd name="connsiteX6" fmla="*/ 0 w 2783840"/>
                    <a:gd name="connsiteY6" fmla="*/ 518160 h 809484"/>
                    <a:gd name="connsiteX7" fmla="*/ 0 w 2783840"/>
                    <a:gd name="connsiteY7" fmla="*/ 0 h 809484"/>
                    <a:gd name="connsiteX0" fmla="*/ 0 w 2783840"/>
                    <a:gd name="connsiteY0" fmla="*/ 1002 h 810486"/>
                    <a:gd name="connsiteX1" fmla="*/ 536794 w 2783840"/>
                    <a:gd name="connsiteY1" fmla="*/ 321921 h 810486"/>
                    <a:gd name="connsiteX2" fmla="*/ 1391920 w 2783840"/>
                    <a:gd name="connsiteY2" fmla="*/ 409942 h 810486"/>
                    <a:gd name="connsiteX3" fmla="*/ 2783840 w 2783840"/>
                    <a:gd name="connsiteY3" fmla="*/ 1002 h 810486"/>
                    <a:gd name="connsiteX4" fmla="*/ 2783840 w 2783840"/>
                    <a:gd name="connsiteY4" fmla="*/ 519162 h 810486"/>
                    <a:gd name="connsiteX5" fmla="*/ 1662399 w 2783840"/>
                    <a:gd name="connsiteY5" fmla="*/ 414631 h 810486"/>
                    <a:gd name="connsiteX6" fmla="*/ 1136006 w 2783840"/>
                    <a:gd name="connsiteY6" fmla="*/ 761224 h 810486"/>
                    <a:gd name="connsiteX7" fmla="*/ 0 w 2783840"/>
                    <a:gd name="connsiteY7" fmla="*/ 519162 h 810486"/>
                    <a:gd name="connsiteX8" fmla="*/ 0 w 2783840"/>
                    <a:gd name="connsiteY8" fmla="*/ 1002 h 810486"/>
                    <a:gd name="connsiteX0" fmla="*/ 0 w 2783840"/>
                    <a:gd name="connsiteY0" fmla="*/ 0 h 809484"/>
                    <a:gd name="connsiteX1" fmla="*/ 536794 w 2783840"/>
                    <a:gd name="connsiteY1" fmla="*/ 320919 h 809484"/>
                    <a:gd name="connsiteX2" fmla="*/ 1391920 w 2783840"/>
                    <a:gd name="connsiteY2" fmla="*/ 408940 h 809484"/>
                    <a:gd name="connsiteX3" fmla="*/ 2783840 w 2783840"/>
                    <a:gd name="connsiteY3" fmla="*/ 0 h 809484"/>
                    <a:gd name="connsiteX4" fmla="*/ 2783840 w 2783840"/>
                    <a:gd name="connsiteY4" fmla="*/ 518160 h 809484"/>
                    <a:gd name="connsiteX5" fmla="*/ 1662399 w 2783840"/>
                    <a:gd name="connsiteY5" fmla="*/ 413629 h 809484"/>
                    <a:gd name="connsiteX6" fmla="*/ 1136006 w 2783840"/>
                    <a:gd name="connsiteY6" fmla="*/ 760222 h 809484"/>
                    <a:gd name="connsiteX7" fmla="*/ 0 w 2783840"/>
                    <a:gd name="connsiteY7" fmla="*/ 518160 h 809484"/>
                    <a:gd name="connsiteX8" fmla="*/ 0 w 2783840"/>
                    <a:gd name="connsiteY8" fmla="*/ 0 h 809484"/>
                    <a:gd name="connsiteX0" fmla="*/ 0 w 2783840"/>
                    <a:gd name="connsiteY0" fmla="*/ 0 h 809484"/>
                    <a:gd name="connsiteX1" fmla="*/ 640824 w 2783840"/>
                    <a:gd name="connsiteY1" fmla="*/ 349446 h 809484"/>
                    <a:gd name="connsiteX2" fmla="*/ 1391920 w 2783840"/>
                    <a:gd name="connsiteY2" fmla="*/ 408940 h 809484"/>
                    <a:gd name="connsiteX3" fmla="*/ 2783840 w 2783840"/>
                    <a:gd name="connsiteY3" fmla="*/ 0 h 809484"/>
                    <a:gd name="connsiteX4" fmla="*/ 2783840 w 2783840"/>
                    <a:gd name="connsiteY4" fmla="*/ 518160 h 809484"/>
                    <a:gd name="connsiteX5" fmla="*/ 1662399 w 2783840"/>
                    <a:gd name="connsiteY5" fmla="*/ 413629 h 809484"/>
                    <a:gd name="connsiteX6" fmla="*/ 1136006 w 2783840"/>
                    <a:gd name="connsiteY6" fmla="*/ 760222 h 809484"/>
                    <a:gd name="connsiteX7" fmla="*/ 0 w 2783840"/>
                    <a:gd name="connsiteY7" fmla="*/ 518160 h 809484"/>
                    <a:gd name="connsiteX8" fmla="*/ 0 w 2783840"/>
                    <a:gd name="connsiteY8" fmla="*/ 0 h 809484"/>
                    <a:gd name="connsiteX0" fmla="*/ 0 w 2783840"/>
                    <a:gd name="connsiteY0" fmla="*/ 0 h 809484"/>
                    <a:gd name="connsiteX1" fmla="*/ 640824 w 2783840"/>
                    <a:gd name="connsiteY1" fmla="*/ 349446 h 809484"/>
                    <a:gd name="connsiteX2" fmla="*/ 2020261 w 2783840"/>
                    <a:gd name="connsiteY2" fmla="*/ 768369 h 809484"/>
                    <a:gd name="connsiteX3" fmla="*/ 2783840 w 2783840"/>
                    <a:gd name="connsiteY3" fmla="*/ 0 h 809484"/>
                    <a:gd name="connsiteX4" fmla="*/ 2783840 w 2783840"/>
                    <a:gd name="connsiteY4" fmla="*/ 518160 h 809484"/>
                    <a:gd name="connsiteX5" fmla="*/ 1662399 w 2783840"/>
                    <a:gd name="connsiteY5" fmla="*/ 413629 h 809484"/>
                    <a:gd name="connsiteX6" fmla="*/ 1136006 w 2783840"/>
                    <a:gd name="connsiteY6" fmla="*/ 760222 h 809484"/>
                    <a:gd name="connsiteX7" fmla="*/ 0 w 2783840"/>
                    <a:gd name="connsiteY7" fmla="*/ 518160 h 809484"/>
                    <a:gd name="connsiteX8" fmla="*/ 0 w 2783840"/>
                    <a:gd name="connsiteY8" fmla="*/ 0 h 809484"/>
                    <a:gd name="connsiteX0" fmla="*/ 0 w 2783840"/>
                    <a:gd name="connsiteY0" fmla="*/ 0 h 809484"/>
                    <a:gd name="connsiteX1" fmla="*/ 640824 w 2783840"/>
                    <a:gd name="connsiteY1" fmla="*/ 349446 h 809484"/>
                    <a:gd name="connsiteX2" fmla="*/ 2020261 w 2783840"/>
                    <a:gd name="connsiteY2" fmla="*/ 768369 h 809484"/>
                    <a:gd name="connsiteX3" fmla="*/ 2783840 w 2783840"/>
                    <a:gd name="connsiteY3" fmla="*/ 0 h 809484"/>
                    <a:gd name="connsiteX4" fmla="*/ 2783840 w 2783840"/>
                    <a:gd name="connsiteY4" fmla="*/ 518160 h 809484"/>
                    <a:gd name="connsiteX5" fmla="*/ 1986973 w 2783840"/>
                    <a:gd name="connsiteY5" fmla="*/ 305230 h 809484"/>
                    <a:gd name="connsiteX6" fmla="*/ 1136006 w 2783840"/>
                    <a:gd name="connsiteY6" fmla="*/ 760222 h 809484"/>
                    <a:gd name="connsiteX7" fmla="*/ 0 w 2783840"/>
                    <a:gd name="connsiteY7" fmla="*/ 518160 h 809484"/>
                    <a:gd name="connsiteX8" fmla="*/ 0 w 2783840"/>
                    <a:gd name="connsiteY8" fmla="*/ 0 h 809484"/>
                    <a:gd name="connsiteX0" fmla="*/ 0 w 2783840"/>
                    <a:gd name="connsiteY0" fmla="*/ 0 h 809484"/>
                    <a:gd name="connsiteX1" fmla="*/ 653308 w 2783840"/>
                    <a:gd name="connsiteY1" fmla="*/ 360856 h 809484"/>
                    <a:gd name="connsiteX2" fmla="*/ 2020261 w 2783840"/>
                    <a:gd name="connsiteY2" fmla="*/ 768369 h 809484"/>
                    <a:gd name="connsiteX3" fmla="*/ 2783840 w 2783840"/>
                    <a:gd name="connsiteY3" fmla="*/ 0 h 809484"/>
                    <a:gd name="connsiteX4" fmla="*/ 2783840 w 2783840"/>
                    <a:gd name="connsiteY4" fmla="*/ 518160 h 809484"/>
                    <a:gd name="connsiteX5" fmla="*/ 1986973 w 2783840"/>
                    <a:gd name="connsiteY5" fmla="*/ 305230 h 809484"/>
                    <a:gd name="connsiteX6" fmla="*/ 1136006 w 2783840"/>
                    <a:gd name="connsiteY6" fmla="*/ 760222 h 809484"/>
                    <a:gd name="connsiteX7" fmla="*/ 0 w 2783840"/>
                    <a:gd name="connsiteY7" fmla="*/ 518160 h 809484"/>
                    <a:gd name="connsiteX8" fmla="*/ 0 w 2783840"/>
                    <a:gd name="connsiteY8" fmla="*/ 0 h 809484"/>
                    <a:gd name="connsiteX0" fmla="*/ 0 w 2783840"/>
                    <a:gd name="connsiteY0" fmla="*/ 0 h 809484"/>
                    <a:gd name="connsiteX1" fmla="*/ 653308 w 2783840"/>
                    <a:gd name="connsiteY1" fmla="*/ 360856 h 809484"/>
                    <a:gd name="connsiteX2" fmla="*/ 2020261 w 2783840"/>
                    <a:gd name="connsiteY2" fmla="*/ 768369 h 809484"/>
                    <a:gd name="connsiteX3" fmla="*/ 2783840 w 2783840"/>
                    <a:gd name="connsiteY3" fmla="*/ 0 h 809484"/>
                    <a:gd name="connsiteX4" fmla="*/ 2783840 w 2783840"/>
                    <a:gd name="connsiteY4" fmla="*/ 518160 h 809484"/>
                    <a:gd name="connsiteX5" fmla="*/ 1986973 w 2783840"/>
                    <a:gd name="connsiteY5" fmla="*/ 305230 h 809484"/>
                    <a:gd name="connsiteX6" fmla="*/ 1136006 w 2783840"/>
                    <a:gd name="connsiteY6" fmla="*/ 760222 h 809484"/>
                    <a:gd name="connsiteX7" fmla="*/ 0 w 2783840"/>
                    <a:gd name="connsiteY7" fmla="*/ 518160 h 809484"/>
                    <a:gd name="connsiteX8" fmla="*/ 0 w 2783840"/>
                    <a:gd name="connsiteY8" fmla="*/ 0 h 809484"/>
                    <a:gd name="connsiteX0" fmla="*/ 0 w 2783840"/>
                    <a:gd name="connsiteY0" fmla="*/ 0 h 809484"/>
                    <a:gd name="connsiteX1" fmla="*/ 653308 w 2783840"/>
                    <a:gd name="connsiteY1" fmla="*/ 360856 h 809484"/>
                    <a:gd name="connsiteX2" fmla="*/ 1106878 w 2783840"/>
                    <a:gd name="connsiteY2" fmla="*/ 446435 h 809484"/>
                    <a:gd name="connsiteX3" fmla="*/ 2020261 w 2783840"/>
                    <a:gd name="connsiteY3" fmla="*/ 768369 h 809484"/>
                    <a:gd name="connsiteX4" fmla="*/ 2783840 w 2783840"/>
                    <a:gd name="connsiteY4" fmla="*/ 0 h 809484"/>
                    <a:gd name="connsiteX5" fmla="*/ 2783840 w 2783840"/>
                    <a:gd name="connsiteY5" fmla="*/ 518160 h 809484"/>
                    <a:gd name="connsiteX6" fmla="*/ 1986973 w 2783840"/>
                    <a:gd name="connsiteY6" fmla="*/ 305230 h 809484"/>
                    <a:gd name="connsiteX7" fmla="*/ 1136006 w 2783840"/>
                    <a:gd name="connsiteY7" fmla="*/ 760222 h 809484"/>
                    <a:gd name="connsiteX8" fmla="*/ 0 w 2783840"/>
                    <a:gd name="connsiteY8" fmla="*/ 518160 h 809484"/>
                    <a:gd name="connsiteX9" fmla="*/ 0 w 2783840"/>
                    <a:gd name="connsiteY9" fmla="*/ 0 h 809484"/>
                    <a:gd name="connsiteX0" fmla="*/ 0 w 2783840"/>
                    <a:gd name="connsiteY0" fmla="*/ 0 h 809484"/>
                    <a:gd name="connsiteX1" fmla="*/ 653308 w 2783840"/>
                    <a:gd name="connsiteY1" fmla="*/ 360856 h 809484"/>
                    <a:gd name="connsiteX2" fmla="*/ 1106878 w 2783840"/>
                    <a:gd name="connsiteY2" fmla="*/ 446435 h 809484"/>
                    <a:gd name="connsiteX3" fmla="*/ 2020261 w 2783840"/>
                    <a:gd name="connsiteY3" fmla="*/ 768369 h 809484"/>
                    <a:gd name="connsiteX4" fmla="*/ 2783840 w 2783840"/>
                    <a:gd name="connsiteY4" fmla="*/ 0 h 809484"/>
                    <a:gd name="connsiteX5" fmla="*/ 2783840 w 2783840"/>
                    <a:gd name="connsiteY5" fmla="*/ 518160 h 809484"/>
                    <a:gd name="connsiteX6" fmla="*/ 1986973 w 2783840"/>
                    <a:gd name="connsiteY6" fmla="*/ 305230 h 809484"/>
                    <a:gd name="connsiteX7" fmla="*/ 1136006 w 2783840"/>
                    <a:gd name="connsiteY7" fmla="*/ 760222 h 809484"/>
                    <a:gd name="connsiteX8" fmla="*/ 0 w 2783840"/>
                    <a:gd name="connsiteY8" fmla="*/ 518160 h 809484"/>
                    <a:gd name="connsiteX9" fmla="*/ 0 w 2783840"/>
                    <a:gd name="connsiteY9" fmla="*/ 0 h 809484"/>
                    <a:gd name="connsiteX0" fmla="*/ 0 w 2783840"/>
                    <a:gd name="connsiteY0" fmla="*/ 0 h 811759"/>
                    <a:gd name="connsiteX1" fmla="*/ 653308 w 2783840"/>
                    <a:gd name="connsiteY1" fmla="*/ 360856 h 811759"/>
                    <a:gd name="connsiteX2" fmla="*/ 1106878 w 2783840"/>
                    <a:gd name="connsiteY2" fmla="*/ 446435 h 811759"/>
                    <a:gd name="connsiteX3" fmla="*/ 1758106 w 2783840"/>
                    <a:gd name="connsiteY3" fmla="*/ 802601 h 811759"/>
                    <a:gd name="connsiteX4" fmla="*/ 2783840 w 2783840"/>
                    <a:gd name="connsiteY4" fmla="*/ 0 h 811759"/>
                    <a:gd name="connsiteX5" fmla="*/ 2783840 w 2783840"/>
                    <a:gd name="connsiteY5" fmla="*/ 518160 h 811759"/>
                    <a:gd name="connsiteX6" fmla="*/ 1986973 w 2783840"/>
                    <a:gd name="connsiteY6" fmla="*/ 305230 h 811759"/>
                    <a:gd name="connsiteX7" fmla="*/ 1136006 w 2783840"/>
                    <a:gd name="connsiteY7" fmla="*/ 760222 h 811759"/>
                    <a:gd name="connsiteX8" fmla="*/ 0 w 2783840"/>
                    <a:gd name="connsiteY8" fmla="*/ 518160 h 811759"/>
                    <a:gd name="connsiteX9" fmla="*/ 0 w 2783840"/>
                    <a:gd name="connsiteY9" fmla="*/ 0 h 811759"/>
                    <a:gd name="connsiteX0" fmla="*/ 0 w 2783840"/>
                    <a:gd name="connsiteY0" fmla="*/ 0 h 811759"/>
                    <a:gd name="connsiteX1" fmla="*/ 653308 w 2783840"/>
                    <a:gd name="connsiteY1" fmla="*/ 360856 h 811759"/>
                    <a:gd name="connsiteX2" fmla="*/ 1106878 w 2783840"/>
                    <a:gd name="connsiteY2" fmla="*/ 446435 h 811759"/>
                    <a:gd name="connsiteX3" fmla="*/ 1758106 w 2783840"/>
                    <a:gd name="connsiteY3" fmla="*/ 802601 h 811759"/>
                    <a:gd name="connsiteX4" fmla="*/ 2783840 w 2783840"/>
                    <a:gd name="connsiteY4" fmla="*/ 0 h 811759"/>
                    <a:gd name="connsiteX5" fmla="*/ 2783840 w 2783840"/>
                    <a:gd name="connsiteY5" fmla="*/ 518160 h 811759"/>
                    <a:gd name="connsiteX6" fmla="*/ 1654078 w 2783840"/>
                    <a:gd name="connsiteY6" fmla="*/ 379398 h 811759"/>
                    <a:gd name="connsiteX7" fmla="*/ 1136006 w 2783840"/>
                    <a:gd name="connsiteY7" fmla="*/ 760222 h 811759"/>
                    <a:gd name="connsiteX8" fmla="*/ 0 w 2783840"/>
                    <a:gd name="connsiteY8" fmla="*/ 518160 h 811759"/>
                    <a:gd name="connsiteX9" fmla="*/ 0 w 2783840"/>
                    <a:gd name="connsiteY9" fmla="*/ 0 h 811759"/>
                    <a:gd name="connsiteX0" fmla="*/ 0 w 2783840"/>
                    <a:gd name="connsiteY0" fmla="*/ 0 h 829520"/>
                    <a:gd name="connsiteX1" fmla="*/ 653308 w 2783840"/>
                    <a:gd name="connsiteY1" fmla="*/ 360856 h 829520"/>
                    <a:gd name="connsiteX2" fmla="*/ 1106878 w 2783840"/>
                    <a:gd name="connsiteY2" fmla="*/ 446435 h 829520"/>
                    <a:gd name="connsiteX3" fmla="*/ 1758106 w 2783840"/>
                    <a:gd name="connsiteY3" fmla="*/ 802601 h 829520"/>
                    <a:gd name="connsiteX4" fmla="*/ 2783840 w 2783840"/>
                    <a:gd name="connsiteY4" fmla="*/ 0 h 829520"/>
                    <a:gd name="connsiteX5" fmla="*/ 2783840 w 2783840"/>
                    <a:gd name="connsiteY5" fmla="*/ 518160 h 829520"/>
                    <a:gd name="connsiteX6" fmla="*/ 1654078 w 2783840"/>
                    <a:gd name="connsiteY6" fmla="*/ 379398 h 829520"/>
                    <a:gd name="connsiteX7" fmla="*/ 1194263 w 2783840"/>
                    <a:gd name="connsiteY7" fmla="*/ 783043 h 829520"/>
                    <a:gd name="connsiteX8" fmla="*/ 0 w 2783840"/>
                    <a:gd name="connsiteY8" fmla="*/ 518160 h 829520"/>
                    <a:gd name="connsiteX9" fmla="*/ 0 w 2783840"/>
                    <a:gd name="connsiteY9" fmla="*/ 0 h 829520"/>
                    <a:gd name="connsiteX0" fmla="*/ 0 w 2783840"/>
                    <a:gd name="connsiteY0" fmla="*/ 0 h 829520"/>
                    <a:gd name="connsiteX1" fmla="*/ 653308 w 2783840"/>
                    <a:gd name="connsiteY1" fmla="*/ 360856 h 829520"/>
                    <a:gd name="connsiteX2" fmla="*/ 1106878 w 2783840"/>
                    <a:gd name="connsiteY2" fmla="*/ 446435 h 829520"/>
                    <a:gd name="connsiteX3" fmla="*/ 1758106 w 2783840"/>
                    <a:gd name="connsiteY3" fmla="*/ 802601 h 829520"/>
                    <a:gd name="connsiteX4" fmla="*/ 2783840 w 2783840"/>
                    <a:gd name="connsiteY4" fmla="*/ 0 h 829520"/>
                    <a:gd name="connsiteX5" fmla="*/ 2783840 w 2783840"/>
                    <a:gd name="connsiteY5" fmla="*/ 518160 h 829520"/>
                    <a:gd name="connsiteX6" fmla="*/ 1762269 w 2783840"/>
                    <a:gd name="connsiteY6" fmla="*/ 385103 h 829520"/>
                    <a:gd name="connsiteX7" fmla="*/ 1194263 w 2783840"/>
                    <a:gd name="connsiteY7" fmla="*/ 783043 h 829520"/>
                    <a:gd name="connsiteX8" fmla="*/ 0 w 2783840"/>
                    <a:gd name="connsiteY8" fmla="*/ 518160 h 829520"/>
                    <a:gd name="connsiteX9" fmla="*/ 0 w 2783840"/>
                    <a:gd name="connsiteY9" fmla="*/ 0 h 829520"/>
                    <a:gd name="connsiteX0" fmla="*/ 0 w 2783840"/>
                    <a:gd name="connsiteY0" fmla="*/ 0 h 819463"/>
                    <a:gd name="connsiteX1" fmla="*/ 653308 w 2783840"/>
                    <a:gd name="connsiteY1" fmla="*/ 360856 h 819463"/>
                    <a:gd name="connsiteX2" fmla="*/ 1106878 w 2783840"/>
                    <a:gd name="connsiteY2" fmla="*/ 446435 h 819463"/>
                    <a:gd name="connsiteX3" fmla="*/ 1758106 w 2783840"/>
                    <a:gd name="connsiteY3" fmla="*/ 802601 h 819463"/>
                    <a:gd name="connsiteX4" fmla="*/ 2783840 w 2783840"/>
                    <a:gd name="connsiteY4" fmla="*/ 0 h 819463"/>
                    <a:gd name="connsiteX5" fmla="*/ 2783840 w 2783840"/>
                    <a:gd name="connsiteY5" fmla="*/ 518160 h 819463"/>
                    <a:gd name="connsiteX6" fmla="*/ 1762269 w 2783840"/>
                    <a:gd name="connsiteY6" fmla="*/ 385103 h 819463"/>
                    <a:gd name="connsiteX7" fmla="*/ 1223392 w 2783840"/>
                    <a:gd name="connsiteY7" fmla="*/ 771632 h 819463"/>
                    <a:gd name="connsiteX8" fmla="*/ 0 w 2783840"/>
                    <a:gd name="connsiteY8" fmla="*/ 518160 h 819463"/>
                    <a:gd name="connsiteX9" fmla="*/ 0 w 2783840"/>
                    <a:gd name="connsiteY9" fmla="*/ 0 h 819463"/>
                    <a:gd name="connsiteX0" fmla="*/ 0 w 2783840"/>
                    <a:gd name="connsiteY0" fmla="*/ 0 h 819463"/>
                    <a:gd name="connsiteX1" fmla="*/ 653308 w 2783840"/>
                    <a:gd name="connsiteY1" fmla="*/ 360856 h 819463"/>
                    <a:gd name="connsiteX2" fmla="*/ 1106878 w 2783840"/>
                    <a:gd name="connsiteY2" fmla="*/ 446435 h 819463"/>
                    <a:gd name="connsiteX3" fmla="*/ 1758106 w 2783840"/>
                    <a:gd name="connsiteY3" fmla="*/ 802601 h 819463"/>
                    <a:gd name="connsiteX4" fmla="*/ 2783840 w 2783840"/>
                    <a:gd name="connsiteY4" fmla="*/ 0 h 819463"/>
                    <a:gd name="connsiteX5" fmla="*/ 2783840 w 2783840"/>
                    <a:gd name="connsiteY5" fmla="*/ 518160 h 819463"/>
                    <a:gd name="connsiteX6" fmla="*/ 1762269 w 2783840"/>
                    <a:gd name="connsiteY6" fmla="*/ 385103 h 819463"/>
                    <a:gd name="connsiteX7" fmla="*/ 1223392 w 2783840"/>
                    <a:gd name="connsiteY7" fmla="*/ 771632 h 819463"/>
                    <a:gd name="connsiteX8" fmla="*/ 0 w 2783840"/>
                    <a:gd name="connsiteY8" fmla="*/ 518160 h 819463"/>
                    <a:gd name="connsiteX9" fmla="*/ 0 w 2783840"/>
                    <a:gd name="connsiteY9" fmla="*/ 0 h 819463"/>
                    <a:gd name="connsiteX0" fmla="*/ 0 w 2783840"/>
                    <a:gd name="connsiteY0" fmla="*/ 0 h 819463"/>
                    <a:gd name="connsiteX1" fmla="*/ 628341 w 2783840"/>
                    <a:gd name="connsiteY1" fmla="*/ 366561 h 819463"/>
                    <a:gd name="connsiteX2" fmla="*/ 1106878 w 2783840"/>
                    <a:gd name="connsiteY2" fmla="*/ 446435 h 819463"/>
                    <a:gd name="connsiteX3" fmla="*/ 1758106 w 2783840"/>
                    <a:gd name="connsiteY3" fmla="*/ 802601 h 819463"/>
                    <a:gd name="connsiteX4" fmla="*/ 2783840 w 2783840"/>
                    <a:gd name="connsiteY4" fmla="*/ 0 h 819463"/>
                    <a:gd name="connsiteX5" fmla="*/ 2783840 w 2783840"/>
                    <a:gd name="connsiteY5" fmla="*/ 518160 h 819463"/>
                    <a:gd name="connsiteX6" fmla="*/ 1762269 w 2783840"/>
                    <a:gd name="connsiteY6" fmla="*/ 385103 h 819463"/>
                    <a:gd name="connsiteX7" fmla="*/ 1223392 w 2783840"/>
                    <a:gd name="connsiteY7" fmla="*/ 771632 h 819463"/>
                    <a:gd name="connsiteX8" fmla="*/ 0 w 2783840"/>
                    <a:gd name="connsiteY8" fmla="*/ 518160 h 819463"/>
                    <a:gd name="connsiteX9" fmla="*/ 0 w 2783840"/>
                    <a:gd name="connsiteY9" fmla="*/ 0 h 819463"/>
                    <a:gd name="connsiteX0" fmla="*/ 0 w 2783840"/>
                    <a:gd name="connsiteY0" fmla="*/ 0 h 819463"/>
                    <a:gd name="connsiteX1" fmla="*/ 628341 w 2783840"/>
                    <a:gd name="connsiteY1" fmla="*/ 366561 h 819463"/>
                    <a:gd name="connsiteX2" fmla="*/ 1106878 w 2783840"/>
                    <a:gd name="connsiteY2" fmla="*/ 446435 h 819463"/>
                    <a:gd name="connsiteX3" fmla="*/ 1758106 w 2783840"/>
                    <a:gd name="connsiteY3" fmla="*/ 802601 h 819463"/>
                    <a:gd name="connsiteX4" fmla="*/ 2783840 w 2783840"/>
                    <a:gd name="connsiteY4" fmla="*/ 0 h 819463"/>
                    <a:gd name="connsiteX5" fmla="*/ 2783840 w 2783840"/>
                    <a:gd name="connsiteY5" fmla="*/ 518160 h 819463"/>
                    <a:gd name="connsiteX6" fmla="*/ 1762269 w 2783840"/>
                    <a:gd name="connsiteY6" fmla="*/ 385103 h 819463"/>
                    <a:gd name="connsiteX7" fmla="*/ 1223392 w 2783840"/>
                    <a:gd name="connsiteY7" fmla="*/ 771632 h 819463"/>
                    <a:gd name="connsiteX8" fmla="*/ 0 w 2783840"/>
                    <a:gd name="connsiteY8" fmla="*/ 518160 h 819463"/>
                    <a:gd name="connsiteX9" fmla="*/ 0 w 2783840"/>
                    <a:gd name="connsiteY9" fmla="*/ 0 h 819463"/>
                    <a:gd name="connsiteX0" fmla="*/ 0 w 2783840"/>
                    <a:gd name="connsiteY0" fmla="*/ 0 h 819463"/>
                    <a:gd name="connsiteX1" fmla="*/ 628341 w 2783840"/>
                    <a:gd name="connsiteY1" fmla="*/ 366561 h 819463"/>
                    <a:gd name="connsiteX2" fmla="*/ 1152651 w 2783840"/>
                    <a:gd name="connsiteY2" fmla="*/ 452141 h 819463"/>
                    <a:gd name="connsiteX3" fmla="*/ 1758106 w 2783840"/>
                    <a:gd name="connsiteY3" fmla="*/ 802601 h 819463"/>
                    <a:gd name="connsiteX4" fmla="*/ 2783840 w 2783840"/>
                    <a:gd name="connsiteY4" fmla="*/ 0 h 819463"/>
                    <a:gd name="connsiteX5" fmla="*/ 2783840 w 2783840"/>
                    <a:gd name="connsiteY5" fmla="*/ 518160 h 819463"/>
                    <a:gd name="connsiteX6" fmla="*/ 1762269 w 2783840"/>
                    <a:gd name="connsiteY6" fmla="*/ 385103 h 819463"/>
                    <a:gd name="connsiteX7" fmla="*/ 1223392 w 2783840"/>
                    <a:gd name="connsiteY7" fmla="*/ 771632 h 819463"/>
                    <a:gd name="connsiteX8" fmla="*/ 0 w 2783840"/>
                    <a:gd name="connsiteY8" fmla="*/ 518160 h 819463"/>
                    <a:gd name="connsiteX9" fmla="*/ 0 w 2783840"/>
                    <a:gd name="connsiteY9" fmla="*/ 0 h 819463"/>
                    <a:gd name="connsiteX0" fmla="*/ 0 w 2783840"/>
                    <a:gd name="connsiteY0" fmla="*/ 0 h 819463"/>
                    <a:gd name="connsiteX1" fmla="*/ 628341 w 2783840"/>
                    <a:gd name="connsiteY1" fmla="*/ 366561 h 819463"/>
                    <a:gd name="connsiteX2" fmla="*/ 1152651 w 2783840"/>
                    <a:gd name="connsiteY2" fmla="*/ 452141 h 819463"/>
                    <a:gd name="connsiteX3" fmla="*/ 1758106 w 2783840"/>
                    <a:gd name="connsiteY3" fmla="*/ 802601 h 819463"/>
                    <a:gd name="connsiteX4" fmla="*/ 2783840 w 2783840"/>
                    <a:gd name="connsiteY4" fmla="*/ 0 h 819463"/>
                    <a:gd name="connsiteX5" fmla="*/ 2783840 w 2783840"/>
                    <a:gd name="connsiteY5" fmla="*/ 518160 h 819463"/>
                    <a:gd name="connsiteX6" fmla="*/ 1762269 w 2783840"/>
                    <a:gd name="connsiteY6" fmla="*/ 385103 h 819463"/>
                    <a:gd name="connsiteX7" fmla="*/ 1223392 w 2783840"/>
                    <a:gd name="connsiteY7" fmla="*/ 771632 h 819463"/>
                    <a:gd name="connsiteX8" fmla="*/ 0 w 2783840"/>
                    <a:gd name="connsiteY8" fmla="*/ 518160 h 819463"/>
                    <a:gd name="connsiteX9" fmla="*/ 0 w 2783840"/>
                    <a:gd name="connsiteY9" fmla="*/ 0 h 819463"/>
                    <a:gd name="connsiteX0" fmla="*/ 0 w 2783840"/>
                    <a:gd name="connsiteY0" fmla="*/ 0 h 1041506"/>
                    <a:gd name="connsiteX1" fmla="*/ 628341 w 2783840"/>
                    <a:gd name="connsiteY1" fmla="*/ 366561 h 1041506"/>
                    <a:gd name="connsiteX2" fmla="*/ 1152651 w 2783840"/>
                    <a:gd name="connsiteY2" fmla="*/ 452141 h 1041506"/>
                    <a:gd name="connsiteX3" fmla="*/ 1758106 w 2783840"/>
                    <a:gd name="connsiteY3" fmla="*/ 802601 h 1041506"/>
                    <a:gd name="connsiteX4" fmla="*/ 2779679 w 2783840"/>
                    <a:gd name="connsiteY4" fmla="*/ 958479 h 1041506"/>
                    <a:gd name="connsiteX5" fmla="*/ 2783840 w 2783840"/>
                    <a:gd name="connsiteY5" fmla="*/ 518160 h 1041506"/>
                    <a:gd name="connsiteX6" fmla="*/ 1762269 w 2783840"/>
                    <a:gd name="connsiteY6" fmla="*/ 385103 h 1041506"/>
                    <a:gd name="connsiteX7" fmla="*/ 1223392 w 2783840"/>
                    <a:gd name="connsiteY7" fmla="*/ 771632 h 1041506"/>
                    <a:gd name="connsiteX8" fmla="*/ 0 w 2783840"/>
                    <a:gd name="connsiteY8" fmla="*/ 518160 h 1041506"/>
                    <a:gd name="connsiteX9" fmla="*/ 0 w 2783840"/>
                    <a:gd name="connsiteY9" fmla="*/ 0 h 1041506"/>
                    <a:gd name="connsiteX0" fmla="*/ 0 w 2779679"/>
                    <a:gd name="connsiteY0" fmla="*/ 149351 h 1190857"/>
                    <a:gd name="connsiteX1" fmla="*/ 628341 w 2779679"/>
                    <a:gd name="connsiteY1" fmla="*/ 515912 h 1190857"/>
                    <a:gd name="connsiteX2" fmla="*/ 1152651 w 2779679"/>
                    <a:gd name="connsiteY2" fmla="*/ 601492 h 1190857"/>
                    <a:gd name="connsiteX3" fmla="*/ 1758106 w 2779679"/>
                    <a:gd name="connsiteY3" fmla="*/ 951952 h 1190857"/>
                    <a:gd name="connsiteX4" fmla="*/ 2779679 w 2779679"/>
                    <a:gd name="connsiteY4" fmla="*/ 1107830 h 1190857"/>
                    <a:gd name="connsiteX5" fmla="*/ 2779679 w 2779679"/>
                    <a:gd name="connsiteY5" fmla="*/ 0 h 1190857"/>
                    <a:gd name="connsiteX6" fmla="*/ 1762269 w 2779679"/>
                    <a:gd name="connsiteY6" fmla="*/ 534454 h 1190857"/>
                    <a:gd name="connsiteX7" fmla="*/ 1223392 w 2779679"/>
                    <a:gd name="connsiteY7" fmla="*/ 920983 h 1190857"/>
                    <a:gd name="connsiteX8" fmla="*/ 0 w 2779679"/>
                    <a:gd name="connsiteY8" fmla="*/ 667511 h 1190857"/>
                    <a:gd name="connsiteX9" fmla="*/ 0 w 2779679"/>
                    <a:gd name="connsiteY9" fmla="*/ 149351 h 1190857"/>
                    <a:gd name="connsiteX0" fmla="*/ 0 w 2788001"/>
                    <a:gd name="connsiteY0" fmla="*/ 149351 h 968814"/>
                    <a:gd name="connsiteX1" fmla="*/ 628341 w 2788001"/>
                    <a:gd name="connsiteY1" fmla="*/ 515912 h 968814"/>
                    <a:gd name="connsiteX2" fmla="*/ 1152651 w 2788001"/>
                    <a:gd name="connsiteY2" fmla="*/ 601492 h 968814"/>
                    <a:gd name="connsiteX3" fmla="*/ 1758106 w 2788001"/>
                    <a:gd name="connsiteY3" fmla="*/ 951952 h 968814"/>
                    <a:gd name="connsiteX4" fmla="*/ 2788001 w 2788001"/>
                    <a:gd name="connsiteY4" fmla="*/ 605770 h 968814"/>
                    <a:gd name="connsiteX5" fmla="*/ 2779679 w 2788001"/>
                    <a:gd name="connsiteY5" fmla="*/ 0 h 968814"/>
                    <a:gd name="connsiteX6" fmla="*/ 1762269 w 2788001"/>
                    <a:gd name="connsiteY6" fmla="*/ 534454 h 968814"/>
                    <a:gd name="connsiteX7" fmla="*/ 1223392 w 2788001"/>
                    <a:gd name="connsiteY7" fmla="*/ 920983 h 968814"/>
                    <a:gd name="connsiteX8" fmla="*/ 0 w 2788001"/>
                    <a:gd name="connsiteY8" fmla="*/ 667511 h 968814"/>
                    <a:gd name="connsiteX9" fmla="*/ 0 w 2788001"/>
                    <a:gd name="connsiteY9" fmla="*/ 149351 h 968814"/>
                    <a:gd name="connsiteX0" fmla="*/ 0 w 2788001"/>
                    <a:gd name="connsiteY0" fmla="*/ 149351 h 968814"/>
                    <a:gd name="connsiteX1" fmla="*/ 628341 w 2788001"/>
                    <a:gd name="connsiteY1" fmla="*/ 515912 h 968814"/>
                    <a:gd name="connsiteX2" fmla="*/ 1152651 w 2788001"/>
                    <a:gd name="connsiteY2" fmla="*/ 601492 h 968814"/>
                    <a:gd name="connsiteX3" fmla="*/ 1758106 w 2788001"/>
                    <a:gd name="connsiteY3" fmla="*/ 951952 h 968814"/>
                    <a:gd name="connsiteX4" fmla="*/ 2788001 w 2788001"/>
                    <a:gd name="connsiteY4" fmla="*/ 605770 h 968814"/>
                    <a:gd name="connsiteX5" fmla="*/ 2779679 w 2788001"/>
                    <a:gd name="connsiteY5" fmla="*/ 0 h 968814"/>
                    <a:gd name="connsiteX6" fmla="*/ 1762269 w 2788001"/>
                    <a:gd name="connsiteY6" fmla="*/ 534454 h 968814"/>
                    <a:gd name="connsiteX7" fmla="*/ 1223392 w 2788001"/>
                    <a:gd name="connsiteY7" fmla="*/ 920983 h 968814"/>
                    <a:gd name="connsiteX8" fmla="*/ 0 w 2788001"/>
                    <a:gd name="connsiteY8" fmla="*/ 667511 h 968814"/>
                    <a:gd name="connsiteX9" fmla="*/ 0 w 2788001"/>
                    <a:gd name="connsiteY9" fmla="*/ 149351 h 968814"/>
                    <a:gd name="connsiteX0" fmla="*/ 0 w 2962772"/>
                    <a:gd name="connsiteY0" fmla="*/ 75183 h 894646"/>
                    <a:gd name="connsiteX1" fmla="*/ 628341 w 2962772"/>
                    <a:gd name="connsiteY1" fmla="*/ 441744 h 894646"/>
                    <a:gd name="connsiteX2" fmla="*/ 1152651 w 2962772"/>
                    <a:gd name="connsiteY2" fmla="*/ 527324 h 894646"/>
                    <a:gd name="connsiteX3" fmla="*/ 1758106 w 2962772"/>
                    <a:gd name="connsiteY3" fmla="*/ 877784 h 894646"/>
                    <a:gd name="connsiteX4" fmla="*/ 2788001 w 2962772"/>
                    <a:gd name="connsiteY4" fmla="*/ 531602 h 894646"/>
                    <a:gd name="connsiteX5" fmla="*/ 2962772 w 2962772"/>
                    <a:gd name="connsiteY5" fmla="*/ 0 h 894646"/>
                    <a:gd name="connsiteX6" fmla="*/ 1762269 w 2962772"/>
                    <a:gd name="connsiteY6" fmla="*/ 460286 h 894646"/>
                    <a:gd name="connsiteX7" fmla="*/ 1223392 w 2962772"/>
                    <a:gd name="connsiteY7" fmla="*/ 846815 h 894646"/>
                    <a:gd name="connsiteX8" fmla="*/ 0 w 2962772"/>
                    <a:gd name="connsiteY8" fmla="*/ 593343 h 894646"/>
                    <a:gd name="connsiteX9" fmla="*/ 0 w 2962772"/>
                    <a:gd name="connsiteY9" fmla="*/ 75183 h 894646"/>
                    <a:gd name="connsiteX0" fmla="*/ 0 w 2962772"/>
                    <a:gd name="connsiteY0" fmla="*/ 136010 h 955473"/>
                    <a:gd name="connsiteX1" fmla="*/ 628341 w 2962772"/>
                    <a:gd name="connsiteY1" fmla="*/ 502571 h 955473"/>
                    <a:gd name="connsiteX2" fmla="*/ 1152651 w 2962772"/>
                    <a:gd name="connsiteY2" fmla="*/ 588151 h 955473"/>
                    <a:gd name="connsiteX3" fmla="*/ 1758106 w 2962772"/>
                    <a:gd name="connsiteY3" fmla="*/ 938611 h 955473"/>
                    <a:gd name="connsiteX4" fmla="*/ 2788001 w 2962772"/>
                    <a:gd name="connsiteY4" fmla="*/ 592429 h 955473"/>
                    <a:gd name="connsiteX5" fmla="*/ 2962772 w 2962772"/>
                    <a:gd name="connsiteY5" fmla="*/ 60827 h 955473"/>
                    <a:gd name="connsiteX6" fmla="*/ 1762269 w 2962772"/>
                    <a:gd name="connsiteY6" fmla="*/ 521113 h 955473"/>
                    <a:gd name="connsiteX7" fmla="*/ 1223392 w 2962772"/>
                    <a:gd name="connsiteY7" fmla="*/ 907642 h 955473"/>
                    <a:gd name="connsiteX8" fmla="*/ 0 w 2962772"/>
                    <a:gd name="connsiteY8" fmla="*/ 654170 h 955473"/>
                    <a:gd name="connsiteX9" fmla="*/ 0 w 2962772"/>
                    <a:gd name="connsiteY9" fmla="*/ 136010 h 955473"/>
                    <a:gd name="connsiteX0" fmla="*/ 0 w 2962772"/>
                    <a:gd name="connsiteY0" fmla="*/ 75183 h 894646"/>
                    <a:gd name="connsiteX1" fmla="*/ 628341 w 2962772"/>
                    <a:gd name="connsiteY1" fmla="*/ 441744 h 894646"/>
                    <a:gd name="connsiteX2" fmla="*/ 1152651 w 2962772"/>
                    <a:gd name="connsiteY2" fmla="*/ 527324 h 894646"/>
                    <a:gd name="connsiteX3" fmla="*/ 1758106 w 2962772"/>
                    <a:gd name="connsiteY3" fmla="*/ 877784 h 894646"/>
                    <a:gd name="connsiteX4" fmla="*/ 2788001 w 2962772"/>
                    <a:gd name="connsiteY4" fmla="*/ 531602 h 894646"/>
                    <a:gd name="connsiteX5" fmla="*/ 2962772 w 2962772"/>
                    <a:gd name="connsiteY5" fmla="*/ 0 h 894646"/>
                    <a:gd name="connsiteX6" fmla="*/ 1762269 w 2962772"/>
                    <a:gd name="connsiteY6" fmla="*/ 460286 h 894646"/>
                    <a:gd name="connsiteX7" fmla="*/ 1223392 w 2962772"/>
                    <a:gd name="connsiteY7" fmla="*/ 846815 h 894646"/>
                    <a:gd name="connsiteX8" fmla="*/ 0 w 2962772"/>
                    <a:gd name="connsiteY8" fmla="*/ 593343 h 894646"/>
                    <a:gd name="connsiteX9" fmla="*/ 0 w 2962772"/>
                    <a:gd name="connsiteY9" fmla="*/ 75183 h 894646"/>
                    <a:gd name="connsiteX0" fmla="*/ 0 w 2971094"/>
                    <a:gd name="connsiteY0" fmla="*/ 75183 h 894646"/>
                    <a:gd name="connsiteX1" fmla="*/ 628341 w 2971094"/>
                    <a:gd name="connsiteY1" fmla="*/ 441744 h 894646"/>
                    <a:gd name="connsiteX2" fmla="*/ 1152651 w 2971094"/>
                    <a:gd name="connsiteY2" fmla="*/ 527324 h 894646"/>
                    <a:gd name="connsiteX3" fmla="*/ 1758106 w 2971094"/>
                    <a:gd name="connsiteY3" fmla="*/ 877784 h 894646"/>
                    <a:gd name="connsiteX4" fmla="*/ 2971094 w 2971094"/>
                    <a:gd name="connsiteY4" fmla="*/ 574391 h 894646"/>
                    <a:gd name="connsiteX5" fmla="*/ 2962772 w 2971094"/>
                    <a:gd name="connsiteY5" fmla="*/ 0 h 894646"/>
                    <a:gd name="connsiteX6" fmla="*/ 1762269 w 2971094"/>
                    <a:gd name="connsiteY6" fmla="*/ 460286 h 894646"/>
                    <a:gd name="connsiteX7" fmla="*/ 1223392 w 2971094"/>
                    <a:gd name="connsiteY7" fmla="*/ 846815 h 894646"/>
                    <a:gd name="connsiteX8" fmla="*/ 0 w 2971094"/>
                    <a:gd name="connsiteY8" fmla="*/ 593343 h 894646"/>
                    <a:gd name="connsiteX9" fmla="*/ 0 w 2971094"/>
                    <a:gd name="connsiteY9" fmla="*/ 75183 h 894646"/>
                    <a:gd name="connsiteX0" fmla="*/ 0 w 3218685"/>
                    <a:gd name="connsiteY0" fmla="*/ 75183 h 894646"/>
                    <a:gd name="connsiteX1" fmla="*/ 628341 w 3218685"/>
                    <a:gd name="connsiteY1" fmla="*/ 441744 h 894646"/>
                    <a:gd name="connsiteX2" fmla="*/ 1152651 w 3218685"/>
                    <a:gd name="connsiteY2" fmla="*/ 527324 h 894646"/>
                    <a:gd name="connsiteX3" fmla="*/ 1758106 w 3218685"/>
                    <a:gd name="connsiteY3" fmla="*/ 877784 h 894646"/>
                    <a:gd name="connsiteX4" fmla="*/ 3218685 w 3218685"/>
                    <a:gd name="connsiteY4" fmla="*/ 714169 h 894646"/>
                    <a:gd name="connsiteX5" fmla="*/ 2962772 w 3218685"/>
                    <a:gd name="connsiteY5" fmla="*/ 0 h 894646"/>
                    <a:gd name="connsiteX6" fmla="*/ 1762269 w 3218685"/>
                    <a:gd name="connsiteY6" fmla="*/ 460286 h 894646"/>
                    <a:gd name="connsiteX7" fmla="*/ 1223392 w 3218685"/>
                    <a:gd name="connsiteY7" fmla="*/ 846815 h 894646"/>
                    <a:gd name="connsiteX8" fmla="*/ 0 w 3218685"/>
                    <a:gd name="connsiteY8" fmla="*/ 593343 h 894646"/>
                    <a:gd name="connsiteX9" fmla="*/ 0 w 3218685"/>
                    <a:gd name="connsiteY9" fmla="*/ 75183 h 894646"/>
                    <a:gd name="connsiteX0" fmla="*/ 0 w 2962772"/>
                    <a:gd name="connsiteY0" fmla="*/ 75183 h 894646"/>
                    <a:gd name="connsiteX1" fmla="*/ 628341 w 2962772"/>
                    <a:gd name="connsiteY1" fmla="*/ 441744 h 894646"/>
                    <a:gd name="connsiteX2" fmla="*/ 1152651 w 2962772"/>
                    <a:gd name="connsiteY2" fmla="*/ 527324 h 894646"/>
                    <a:gd name="connsiteX3" fmla="*/ 1758106 w 2962772"/>
                    <a:gd name="connsiteY3" fmla="*/ 877784 h 894646"/>
                    <a:gd name="connsiteX4" fmla="*/ 2956530 w 2962772"/>
                    <a:gd name="connsiteY4" fmla="*/ 528749 h 894646"/>
                    <a:gd name="connsiteX5" fmla="*/ 2962772 w 2962772"/>
                    <a:gd name="connsiteY5" fmla="*/ 0 h 894646"/>
                    <a:gd name="connsiteX6" fmla="*/ 1762269 w 2962772"/>
                    <a:gd name="connsiteY6" fmla="*/ 460286 h 894646"/>
                    <a:gd name="connsiteX7" fmla="*/ 1223392 w 2962772"/>
                    <a:gd name="connsiteY7" fmla="*/ 846815 h 894646"/>
                    <a:gd name="connsiteX8" fmla="*/ 0 w 2962772"/>
                    <a:gd name="connsiteY8" fmla="*/ 593343 h 894646"/>
                    <a:gd name="connsiteX9" fmla="*/ 0 w 2962772"/>
                    <a:gd name="connsiteY9" fmla="*/ 75183 h 894646"/>
                    <a:gd name="connsiteX0" fmla="*/ 0 w 2956548"/>
                    <a:gd name="connsiteY0" fmla="*/ 140793 h 960256"/>
                    <a:gd name="connsiteX1" fmla="*/ 628341 w 2956548"/>
                    <a:gd name="connsiteY1" fmla="*/ 507354 h 960256"/>
                    <a:gd name="connsiteX2" fmla="*/ 1152651 w 2956548"/>
                    <a:gd name="connsiteY2" fmla="*/ 592934 h 960256"/>
                    <a:gd name="connsiteX3" fmla="*/ 1758106 w 2956548"/>
                    <a:gd name="connsiteY3" fmla="*/ 943394 h 960256"/>
                    <a:gd name="connsiteX4" fmla="*/ 2956530 w 2956548"/>
                    <a:gd name="connsiteY4" fmla="*/ 594359 h 960256"/>
                    <a:gd name="connsiteX5" fmla="*/ 2785921 w 2956548"/>
                    <a:gd name="connsiteY5" fmla="*/ 0 h 960256"/>
                    <a:gd name="connsiteX6" fmla="*/ 1762269 w 2956548"/>
                    <a:gd name="connsiteY6" fmla="*/ 525896 h 960256"/>
                    <a:gd name="connsiteX7" fmla="*/ 1223392 w 2956548"/>
                    <a:gd name="connsiteY7" fmla="*/ 912425 h 960256"/>
                    <a:gd name="connsiteX8" fmla="*/ 0 w 2956548"/>
                    <a:gd name="connsiteY8" fmla="*/ 658953 h 960256"/>
                    <a:gd name="connsiteX9" fmla="*/ 0 w 2956548"/>
                    <a:gd name="connsiteY9" fmla="*/ 140793 h 960256"/>
                    <a:gd name="connsiteX0" fmla="*/ 0 w 2785921"/>
                    <a:gd name="connsiteY0" fmla="*/ 140793 h 960256"/>
                    <a:gd name="connsiteX1" fmla="*/ 628341 w 2785921"/>
                    <a:gd name="connsiteY1" fmla="*/ 507354 h 960256"/>
                    <a:gd name="connsiteX2" fmla="*/ 1152651 w 2785921"/>
                    <a:gd name="connsiteY2" fmla="*/ 592934 h 960256"/>
                    <a:gd name="connsiteX3" fmla="*/ 1758106 w 2785921"/>
                    <a:gd name="connsiteY3" fmla="*/ 943394 h 960256"/>
                    <a:gd name="connsiteX4" fmla="*/ 2733906 w 2785921"/>
                    <a:gd name="connsiteY4" fmla="*/ 580096 h 960256"/>
                    <a:gd name="connsiteX5" fmla="*/ 2785921 w 2785921"/>
                    <a:gd name="connsiteY5" fmla="*/ 0 h 960256"/>
                    <a:gd name="connsiteX6" fmla="*/ 1762269 w 2785921"/>
                    <a:gd name="connsiteY6" fmla="*/ 525896 h 960256"/>
                    <a:gd name="connsiteX7" fmla="*/ 1223392 w 2785921"/>
                    <a:gd name="connsiteY7" fmla="*/ 912425 h 960256"/>
                    <a:gd name="connsiteX8" fmla="*/ 0 w 2785921"/>
                    <a:gd name="connsiteY8" fmla="*/ 658953 h 960256"/>
                    <a:gd name="connsiteX9" fmla="*/ 0 w 2785921"/>
                    <a:gd name="connsiteY9" fmla="*/ 140793 h 960256"/>
                    <a:gd name="connsiteX0" fmla="*/ 0 w 2785921"/>
                    <a:gd name="connsiteY0" fmla="*/ 140793 h 960256"/>
                    <a:gd name="connsiteX1" fmla="*/ 628341 w 2785921"/>
                    <a:gd name="connsiteY1" fmla="*/ 507354 h 960256"/>
                    <a:gd name="connsiteX2" fmla="*/ 1152651 w 2785921"/>
                    <a:gd name="connsiteY2" fmla="*/ 592934 h 960256"/>
                    <a:gd name="connsiteX3" fmla="*/ 1758106 w 2785921"/>
                    <a:gd name="connsiteY3" fmla="*/ 943394 h 960256"/>
                    <a:gd name="connsiteX4" fmla="*/ 2783840 w 2785921"/>
                    <a:gd name="connsiteY4" fmla="*/ 659969 h 960256"/>
                    <a:gd name="connsiteX5" fmla="*/ 2785921 w 2785921"/>
                    <a:gd name="connsiteY5" fmla="*/ 0 h 960256"/>
                    <a:gd name="connsiteX6" fmla="*/ 1762269 w 2785921"/>
                    <a:gd name="connsiteY6" fmla="*/ 525896 h 960256"/>
                    <a:gd name="connsiteX7" fmla="*/ 1223392 w 2785921"/>
                    <a:gd name="connsiteY7" fmla="*/ 912425 h 960256"/>
                    <a:gd name="connsiteX8" fmla="*/ 0 w 2785921"/>
                    <a:gd name="connsiteY8" fmla="*/ 658953 h 960256"/>
                    <a:gd name="connsiteX9" fmla="*/ 0 w 2785921"/>
                    <a:gd name="connsiteY9" fmla="*/ 140793 h 960256"/>
                    <a:gd name="connsiteX0" fmla="*/ 0 w 2785921"/>
                    <a:gd name="connsiteY0" fmla="*/ 149666 h 969129"/>
                    <a:gd name="connsiteX1" fmla="*/ 628341 w 2785921"/>
                    <a:gd name="connsiteY1" fmla="*/ 516227 h 969129"/>
                    <a:gd name="connsiteX2" fmla="*/ 1152651 w 2785921"/>
                    <a:gd name="connsiteY2" fmla="*/ 601807 h 969129"/>
                    <a:gd name="connsiteX3" fmla="*/ 1758106 w 2785921"/>
                    <a:gd name="connsiteY3" fmla="*/ 952267 h 969129"/>
                    <a:gd name="connsiteX4" fmla="*/ 2783840 w 2785921"/>
                    <a:gd name="connsiteY4" fmla="*/ 668842 h 969129"/>
                    <a:gd name="connsiteX5" fmla="*/ 2785921 w 2785921"/>
                    <a:gd name="connsiteY5" fmla="*/ 8873 h 969129"/>
                    <a:gd name="connsiteX6" fmla="*/ 2331309 w 2785921"/>
                    <a:gd name="connsiteY6" fmla="*/ 385007 h 969129"/>
                    <a:gd name="connsiteX7" fmla="*/ 1762269 w 2785921"/>
                    <a:gd name="connsiteY7" fmla="*/ 534769 h 969129"/>
                    <a:gd name="connsiteX8" fmla="*/ 1223392 w 2785921"/>
                    <a:gd name="connsiteY8" fmla="*/ 921298 h 969129"/>
                    <a:gd name="connsiteX9" fmla="*/ 0 w 2785921"/>
                    <a:gd name="connsiteY9" fmla="*/ 667826 h 969129"/>
                    <a:gd name="connsiteX10" fmla="*/ 0 w 2785921"/>
                    <a:gd name="connsiteY10" fmla="*/ 149666 h 969129"/>
                    <a:gd name="connsiteX0" fmla="*/ 0 w 2785921"/>
                    <a:gd name="connsiteY0" fmla="*/ 145483 h 964946"/>
                    <a:gd name="connsiteX1" fmla="*/ 628341 w 2785921"/>
                    <a:gd name="connsiteY1" fmla="*/ 512044 h 964946"/>
                    <a:gd name="connsiteX2" fmla="*/ 1152651 w 2785921"/>
                    <a:gd name="connsiteY2" fmla="*/ 597624 h 964946"/>
                    <a:gd name="connsiteX3" fmla="*/ 1758106 w 2785921"/>
                    <a:gd name="connsiteY3" fmla="*/ 948084 h 964946"/>
                    <a:gd name="connsiteX4" fmla="*/ 2783840 w 2785921"/>
                    <a:gd name="connsiteY4" fmla="*/ 664659 h 964946"/>
                    <a:gd name="connsiteX5" fmla="*/ 2785921 w 2785921"/>
                    <a:gd name="connsiteY5" fmla="*/ 8969 h 964946"/>
                    <a:gd name="connsiteX6" fmla="*/ 2331309 w 2785921"/>
                    <a:gd name="connsiteY6" fmla="*/ 380824 h 964946"/>
                    <a:gd name="connsiteX7" fmla="*/ 1762269 w 2785921"/>
                    <a:gd name="connsiteY7" fmla="*/ 530586 h 964946"/>
                    <a:gd name="connsiteX8" fmla="*/ 1223392 w 2785921"/>
                    <a:gd name="connsiteY8" fmla="*/ 917115 h 964946"/>
                    <a:gd name="connsiteX9" fmla="*/ 0 w 2785921"/>
                    <a:gd name="connsiteY9" fmla="*/ 663643 h 964946"/>
                    <a:gd name="connsiteX10" fmla="*/ 0 w 2785921"/>
                    <a:gd name="connsiteY10" fmla="*/ 145483 h 964946"/>
                    <a:gd name="connsiteX0" fmla="*/ 0 w 2785921"/>
                    <a:gd name="connsiteY0" fmla="*/ 136514 h 955977"/>
                    <a:gd name="connsiteX1" fmla="*/ 628341 w 2785921"/>
                    <a:gd name="connsiteY1" fmla="*/ 503075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331309 w 2785921"/>
                    <a:gd name="connsiteY6" fmla="*/ 371855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136514 h 955977"/>
                    <a:gd name="connsiteX0" fmla="*/ 0 w 2785921"/>
                    <a:gd name="connsiteY0" fmla="*/ 136514 h 955977"/>
                    <a:gd name="connsiteX1" fmla="*/ 628341 w 2785921"/>
                    <a:gd name="connsiteY1" fmla="*/ 503075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328188 w 2785921"/>
                    <a:gd name="connsiteY6" fmla="*/ 423202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136514 h 955977"/>
                    <a:gd name="connsiteX0" fmla="*/ 0 w 2785921"/>
                    <a:gd name="connsiteY0" fmla="*/ 25262 h 955977"/>
                    <a:gd name="connsiteX1" fmla="*/ 628341 w 2785921"/>
                    <a:gd name="connsiteY1" fmla="*/ 503075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328188 w 2785921"/>
                    <a:gd name="connsiteY6" fmla="*/ 423202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28341 w 2785921"/>
                    <a:gd name="connsiteY1" fmla="*/ 503075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328188 w 2785921"/>
                    <a:gd name="connsiteY6" fmla="*/ 423202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0253 w 2785921"/>
                    <a:gd name="connsiteY1" fmla="*/ 456007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328188 w 2785921"/>
                    <a:gd name="connsiteY6" fmla="*/ 423202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328188 w 2785921"/>
                    <a:gd name="connsiteY6" fmla="*/ 423202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762269 w 2785921"/>
                    <a:gd name="connsiteY7" fmla="*/ 521617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665521 w 2785921"/>
                    <a:gd name="connsiteY7" fmla="*/ 538733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52651 w 2785921"/>
                    <a:gd name="connsiteY2" fmla="*/ 588655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665521 w 2785921"/>
                    <a:gd name="connsiteY7" fmla="*/ 538733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86981 w 2785921"/>
                    <a:gd name="connsiteY2" fmla="*/ 541587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665521 w 2785921"/>
                    <a:gd name="connsiteY7" fmla="*/ 538733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55977"/>
                    <a:gd name="connsiteX1" fmla="*/ 609616 w 2785921"/>
                    <a:gd name="connsiteY1" fmla="*/ 421776 h 955977"/>
                    <a:gd name="connsiteX2" fmla="*/ 1186981 w 2785921"/>
                    <a:gd name="connsiteY2" fmla="*/ 541587 h 955977"/>
                    <a:gd name="connsiteX3" fmla="*/ 1758106 w 2785921"/>
                    <a:gd name="connsiteY3" fmla="*/ 939115 h 955977"/>
                    <a:gd name="connsiteX4" fmla="*/ 2783840 w 2785921"/>
                    <a:gd name="connsiteY4" fmla="*/ 655690 h 955977"/>
                    <a:gd name="connsiteX5" fmla="*/ 2785921 w 2785921"/>
                    <a:gd name="connsiteY5" fmla="*/ 0 h 955977"/>
                    <a:gd name="connsiteX6" fmla="*/ 2287616 w 2785921"/>
                    <a:gd name="connsiteY6" fmla="*/ 376134 h 955977"/>
                    <a:gd name="connsiteX7" fmla="*/ 1665521 w 2785921"/>
                    <a:gd name="connsiteY7" fmla="*/ 538733 h 955977"/>
                    <a:gd name="connsiteX8" fmla="*/ 1223392 w 2785921"/>
                    <a:gd name="connsiteY8" fmla="*/ 908146 h 955977"/>
                    <a:gd name="connsiteX9" fmla="*/ 0 w 2785921"/>
                    <a:gd name="connsiteY9" fmla="*/ 654674 h 955977"/>
                    <a:gd name="connsiteX10" fmla="*/ 0 w 2785921"/>
                    <a:gd name="connsiteY10" fmla="*/ 25262 h 955977"/>
                    <a:gd name="connsiteX0" fmla="*/ 0 w 2785921"/>
                    <a:gd name="connsiteY0" fmla="*/ 25262 h 986354"/>
                    <a:gd name="connsiteX1" fmla="*/ 609616 w 2785921"/>
                    <a:gd name="connsiteY1" fmla="*/ 421776 h 986354"/>
                    <a:gd name="connsiteX2" fmla="*/ 1186981 w 2785921"/>
                    <a:gd name="connsiteY2" fmla="*/ 541587 h 986354"/>
                    <a:gd name="connsiteX3" fmla="*/ 1758106 w 2785921"/>
                    <a:gd name="connsiteY3" fmla="*/ 939115 h 986354"/>
                    <a:gd name="connsiteX4" fmla="*/ 2783840 w 2785921"/>
                    <a:gd name="connsiteY4" fmla="*/ 655690 h 986354"/>
                    <a:gd name="connsiteX5" fmla="*/ 2785921 w 2785921"/>
                    <a:gd name="connsiteY5" fmla="*/ 0 h 986354"/>
                    <a:gd name="connsiteX6" fmla="*/ 2287616 w 2785921"/>
                    <a:gd name="connsiteY6" fmla="*/ 376134 h 986354"/>
                    <a:gd name="connsiteX7" fmla="*/ 1665521 w 2785921"/>
                    <a:gd name="connsiteY7" fmla="*/ 538733 h 986354"/>
                    <a:gd name="connsiteX8" fmla="*/ 1232755 w 2785921"/>
                    <a:gd name="connsiteY8" fmla="*/ 942378 h 986354"/>
                    <a:gd name="connsiteX9" fmla="*/ 0 w 2785921"/>
                    <a:gd name="connsiteY9" fmla="*/ 654674 h 986354"/>
                    <a:gd name="connsiteX10" fmla="*/ 0 w 2785921"/>
                    <a:gd name="connsiteY10" fmla="*/ 25262 h 986354"/>
                    <a:gd name="connsiteX0" fmla="*/ 0 w 2785921"/>
                    <a:gd name="connsiteY0" fmla="*/ 25262 h 986354"/>
                    <a:gd name="connsiteX1" fmla="*/ 609616 w 2785921"/>
                    <a:gd name="connsiteY1" fmla="*/ 421776 h 986354"/>
                    <a:gd name="connsiteX2" fmla="*/ 1208828 w 2785921"/>
                    <a:gd name="connsiteY2" fmla="*/ 541587 h 986354"/>
                    <a:gd name="connsiteX3" fmla="*/ 1758106 w 2785921"/>
                    <a:gd name="connsiteY3" fmla="*/ 939115 h 986354"/>
                    <a:gd name="connsiteX4" fmla="*/ 2783840 w 2785921"/>
                    <a:gd name="connsiteY4" fmla="*/ 655690 h 986354"/>
                    <a:gd name="connsiteX5" fmla="*/ 2785921 w 2785921"/>
                    <a:gd name="connsiteY5" fmla="*/ 0 h 986354"/>
                    <a:gd name="connsiteX6" fmla="*/ 2287616 w 2785921"/>
                    <a:gd name="connsiteY6" fmla="*/ 376134 h 986354"/>
                    <a:gd name="connsiteX7" fmla="*/ 1665521 w 2785921"/>
                    <a:gd name="connsiteY7" fmla="*/ 538733 h 986354"/>
                    <a:gd name="connsiteX8" fmla="*/ 1232755 w 2785921"/>
                    <a:gd name="connsiteY8" fmla="*/ 942378 h 986354"/>
                    <a:gd name="connsiteX9" fmla="*/ 0 w 2785921"/>
                    <a:gd name="connsiteY9" fmla="*/ 654674 h 986354"/>
                    <a:gd name="connsiteX10" fmla="*/ 0 w 2785921"/>
                    <a:gd name="connsiteY10" fmla="*/ 25262 h 986354"/>
                    <a:gd name="connsiteX0" fmla="*/ 0 w 2785921"/>
                    <a:gd name="connsiteY0" fmla="*/ 25262 h 986354"/>
                    <a:gd name="connsiteX1" fmla="*/ 609616 w 2785921"/>
                    <a:gd name="connsiteY1" fmla="*/ 421776 h 986354"/>
                    <a:gd name="connsiteX2" fmla="*/ 1208828 w 2785921"/>
                    <a:gd name="connsiteY2" fmla="*/ 541587 h 986354"/>
                    <a:gd name="connsiteX3" fmla="*/ 1758106 w 2785921"/>
                    <a:gd name="connsiteY3" fmla="*/ 939115 h 986354"/>
                    <a:gd name="connsiteX4" fmla="*/ 2783840 w 2785921"/>
                    <a:gd name="connsiteY4" fmla="*/ 655690 h 986354"/>
                    <a:gd name="connsiteX5" fmla="*/ 2785921 w 2785921"/>
                    <a:gd name="connsiteY5" fmla="*/ 0 h 986354"/>
                    <a:gd name="connsiteX6" fmla="*/ 2287616 w 2785921"/>
                    <a:gd name="connsiteY6" fmla="*/ 376134 h 986354"/>
                    <a:gd name="connsiteX7" fmla="*/ 1665521 w 2785921"/>
                    <a:gd name="connsiteY7" fmla="*/ 538733 h 986354"/>
                    <a:gd name="connsiteX8" fmla="*/ 1232755 w 2785921"/>
                    <a:gd name="connsiteY8" fmla="*/ 942378 h 986354"/>
                    <a:gd name="connsiteX9" fmla="*/ 0 w 2785921"/>
                    <a:gd name="connsiteY9" fmla="*/ 654674 h 986354"/>
                    <a:gd name="connsiteX10" fmla="*/ 0 w 2785921"/>
                    <a:gd name="connsiteY10" fmla="*/ 25262 h 986354"/>
                    <a:gd name="connsiteX0" fmla="*/ 0 w 2785921"/>
                    <a:gd name="connsiteY0" fmla="*/ 25262 h 986354"/>
                    <a:gd name="connsiteX1" fmla="*/ 609616 w 2785921"/>
                    <a:gd name="connsiteY1" fmla="*/ 421776 h 986354"/>
                    <a:gd name="connsiteX2" fmla="*/ 1208828 w 2785921"/>
                    <a:gd name="connsiteY2" fmla="*/ 541587 h 986354"/>
                    <a:gd name="connsiteX3" fmla="*/ 1758106 w 2785921"/>
                    <a:gd name="connsiteY3" fmla="*/ 939115 h 986354"/>
                    <a:gd name="connsiteX4" fmla="*/ 2783840 w 2785921"/>
                    <a:gd name="connsiteY4" fmla="*/ 655690 h 986354"/>
                    <a:gd name="connsiteX5" fmla="*/ 2785921 w 2785921"/>
                    <a:gd name="connsiteY5" fmla="*/ 0 h 986354"/>
                    <a:gd name="connsiteX6" fmla="*/ 2287616 w 2785921"/>
                    <a:gd name="connsiteY6" fmla="*/ 376134 h 986354"/>
                    <a:gd name="connsiteX7" fmla="*/ 1665521 w 2785921"/>
                    <a:gd name="connsiteY7" fmla="*/ 538733 h 986354"/>
                    <a:gd name="connsiteX8" fmla="*/ 1232755 w 2785921"/>
                    <a:gd name="connsiteY8" fmla="*/ 942378 h 986354"/>
                    <a:gd name="connsiteX9" fmla="*/ 0 w 2785921"/>
                    <a:gd name="connsiteY9" fmla="*/ 654674 h 986354"/>
                    <a:gd name="connsiteX10" fmla="*/ 0 w 2785921"/>
                    <a:gd name="connsiteY10" fmla="*/ 25262 h 986354"/>
                    <a:gd name="connsiteX0" fmla="*/ 0 w 2785921"/>
                    <a:gd name="connsiteY0" fmla="*/ 25262 h 986354"/>
                    <a:gd name="connsiteX1" fmla="*/ 609616 w 2785921"/>
                    <a:gd name="connsiteY1" fmla="*/ 421776 h 986354"/>
                    <a:gd name="connsiteX2" fmla="*/ 1208828 w 2785921"/>
                    <a:gd name="connsiteY2" fmla="*/ 541587 h 986354"/>
                    <a:gd name="connsiteX3" fmla="*/ 1714414 w 2785921"/>
                    <a:gd name="connsiteY3" fmla="*/ 951952 h 986354"/>
                    <a:gd name="connsiteX4" fmla="*/ 2783840 w 2785921"/>
                    <a:gd name="connsiteY4" fmla="*/ 655690 h 986354"/>
                    <a:gd name="connsiteX5" fmla="*/ 2785921 w 2785921"/>
                    <a:gd name="connsiteY5" fmla="*/ 0 h 986354"/>
                    <a:gd name="connsiteX6" fmla="*/ 2287616 w 2785921"/>
                    <a:gd name="connsiteY6" fmla="*/ 376134 h 986354"/>
                    <a:gd name="connsiteX7" fmla="*/ 1665521 w 2785921"/>
                    <a:gd name="connsiteY7" fmla="*/ 538733 h 986354"/>
                    <a:gd name="connsiteX8" fmla="*/ 1232755 w 2785921"/>
                    <a:gd name="connsiteY8" fmla="*/ 942378 h 986354"/>
                    <a:gd name="connsiteX9" fmla="*/ 0 w 2785921"/>
                    <a:gd name="connsiteY9" fmla="*/ 654674 h 986354"/>
                    <a:gd name="connsiteX10" fmla="*/ 0 w 2785921"/>
                    <a:gd name="connsiteY10" fmla="*/ 25262 h 986354"/>
                    <a:gd name="connsiteX0" fmla="*/ 0 w 2785921"/>
                    <a:gd name="connsiteY0" fmla="*/ 25262 h 986354"/>
                    <a:gd name="connsiteX1" fmla="*/ 609616 w 2785921"/>
                    <a:gd name="connsiteY1" fmla="*/ 421776 h 986354"/>
                    <a:gd name="connsiteX2" fmla="*/ 1208828 w 2785921"/>
                    <a:gd name="connsiteY2" fmla="*/ 541587 h 986354"/>
                    <a:gd name="connsiteX3" fmla="*/ 1714414 w 2785921"/>
                    <a:gd name="connsiteY3" fmla="*/ 951952 h 986354"/>
                    <a:gd name="connsiteX4" fmla="*/ 2783840 w 2785921"/>
                    <a:gd name="connsiteY4" fmla="*/ 655690 h 986354"/>
                    <a:gd name="connsiteX5" fmla="*/ 2785921 w 2785921"/>
                    <a:gd name="connsiteY5" fmla="*/ 0 h 986354"/>
                    <a:gd name="connsiteX6" fmla="*/ 2287616 w 2785921"/>
                    <a:gd name="connsiteY6" fmla="*/ 376134 h 986354"/>
                    <a:gd name="connsiteX7" fmla="*/ 1665521 w 2785921"/>
                    <a:gd name="connsiteY7" fmla="*/ 538733 h 986354"/>
                    <a:gd name="connsiteX8" fmla="*/ 1232755 w 2785921"/>
                    <a:gd name="connsiteY8" fmla="*/ 942378 h 986354"/>
                    <a:gd name="connsiteX9" fmla="*/ 0 w 2785921"/>
                    <a:gd name="connsiteY9" fmla="*/ 654674 h 986354"/>
                    <a:gd name="connsiteX10" fmla="*/ 0 w 2785921"/>
                    <a:gd name="connsiteY10" fmla="*/ 25262 h 986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85921" h="986354">
                      <a:moveTo>
                        <a:pt x="0" y="25262"/>
                      </a:moveTo>
                      <a:cubicBezTo>
                        <a:pt x="122756" y="295242"/>
                        <a:pt x="377629" y="353619"/>
                        <a:pt x="609616" y="421776"/>
                      </a:cubicBezTo>
                      <a:cubicBezTo>
                        <a:pt x="825999" y="480968"/>
                        <a:pt x="1024695" y="453224"/>
                        <a:pt x="1208828" y="541587"/>
                      </a:cubicBezTo>
                      <a:cubicBezTo>
                        <a:pt x="1392961" y="629950"/>
                        <a:pt x="1536176" y="902982"/>
                        <a:pt x="1714414" y="951952"/>
                      </a:cubicBezTo>
                      <a:cubicBezTo>
                        <a:pt x="1892652" y="1000922"/>
                        <a:pt x="2575780" y="841605"/>
                        <a:pt x="2783840" y="655690"/>
                      </a:cubicBezTo>
                      <a:cubicBezTo>
                        <a:pt x="2785921" y="479440"/>
                        <a:pt x="2783840" y="176250"/>
                        <a:pt x="2785921" y="0"/>
                      </a:cubicBezTo>
                      <a:cubicBezTo>
                        <a:pt x="2612191" y="208716"/>
                        <a:pt x="2458225" y="339832"/>
                        <a:pt x="2287616" y="376134"/>
                      </a:cubicBezTo>
                      <a:cubicBezTo>
                        <a:pt x="2117007" y="463783"/>
                        <a:pt x="1841331" y="444359"/>
                        <a:pt x="1665521" y="538733"/>
                      </a:cubicBezTo>
                      <a:cubicBezTo>
                        <a:pt x="1489711" y="633107"/>
                        <a:pt x="1430066" y="782326"/>
                        <a:pt x="1232755" y="942378"/>
                      </a:cubicBezTo>
                      <a:cubicBezTo>
                        <a:pt x="1102023" y="1096725"/>
                        <a:pt x="190721" y="807051"/>
                        <a:pt x="0" y="654674"/>
                      </a:cubicBezTo>
                      <a:lnTo>
                        <a:pt x="0" y="2526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>
                        <a:alpha val="55000"/>
                      </a:srgbClr>
                    </a:gs>
                    <a:gs pos="58000">
                      <a:schemeClr val="accent4">
                        <a:alpha val="60000"/>
                      </a:schemeClr>
                    </a:gs>
                    <a:gs pos="41000">
                      <a:srgbClr val="00B0F0">
                        <a:alpha val="69000"/>
                      </a:srgbClr>
                    </a:gs>
                    <a:gs pos="98000">
                      <a:srgbClr val="FFC000">
                        <a:alpha val="55000"/>
                      </a:srgbClr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D57E270-D6DF-4C0F-9755-EA959871A564}"/>
                    </a:ext>
                  </a:extLst>
                </p:cNvPr>
                <p:cNvSpPr/>
                <p:nvPr/>
              </p:nvSpPr>
              <p:spPr>
                <a:xfrm>
                  <a:off x="1036320" y="1183640"/>
                  <a:ext cx="3398520" cy="927100"/>
                </a:xfrm>
                <a:custGeom>
                  <a:avLst/>
                  <a:gdLst>
                    <a:gd name="connsiteX0" fmla="*/ 0 w 2783840"/>
                    <a:gd name="connsiteY0" fmla="*/ 0 h 927100"/>
                    <a:gd name="connsiteX1" fmla="*/ 1391920 w 2783840"/>
                    <a:gd name="connsiteY1" fmla="*/ 408940 h 927100"/>
                    <a:gd name="connsiteX2" fmla="*/ 2783840 w 2783840"/>
                    <a:gd name="connsiteY2" fmla="*/ 0 h 927100"/>
                    <a:gd name="connsiteX3" fmla="*/ 2783840 w 2783840"/>
                    <a:gd name="connsiteY3" fmla="*/ 518160 h 927100"/>
                    <a:gd name="connsiteX4" fmla="*/ 1391920 w 2783840"/>
                    <a:gd name="connsiteY4" fmla="*/ 927100 h 927100"/>
                    <a:gd name="connsiteX5" fmla="*/ 0 w 2783840"/>
                    <a:gd name="connsiteY5" fmla="*/ 518160 h 92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3840" h="927100">
                      <a:moveTo>
                        <a:pt x="0" y="0"/>
                      </a:moveTo>
                      <a:cubicBezTo>
                        <a:pt x="0" y="225851"/>
                        <a:pt x="623184" y="408940"/>
                        <a:pt x="1391920" y="408940"/>
                      </a:cubicBezTo>
                      <a:cubicBezTo>
                        <a:pt x="2160656" y="408940"/>
                        <a:pt x="2783840" y="225851"/>
                        <a:pt x="2783840" y="0"/>
                      </a:cubicBezTo>
                      <a:lnTo>
                        <a:pt x="2783840" y="518160"/>
                      </a:lnTo>
                      <a:cubicBezTo>
                        <a:pt x="2783840" y="744011"/>
                        <a:pt x="2160656" y="927100"/>
                        <a:pt x="1391920" y="927100"/>
                      </a:cubicBezTo>
                      <a:cubicBezTo>
                        <a:pt x="623184" y="927100"/>
                        <a:pt x="0" y="744011"/>
                        <a:pt x="0" y="518160"/>
                      </a:cubicBezTo>
                      <a:close/>
                    </a:path>
                  </a:pathLst>
                </a:custGeom>
                <a:solidFill>
                  <a:srgbClr val="00B0F0">
                    <a:alpha val="63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80C4E3B-011F-4DE2-BBA4-98D5C0F34200}"/>
                  </a:ext>
                </a:extLst>
              </p:cNvPr>
              <p:cNvSpPr/>
              <p:nvPr/>
            </p:nvSpPr>
            <p:spPr>
              <a:xfrm>
                <a:off x="3287247" y="-1661536"/>
                <a:ext cx="4549547" cy="2053671"/>
              </a:xfrm>
              <a:custGeom>
                <a:avLst/>
                <a:gdLst>
                  <a:gd name="connsiteX0" fmla="*/ 0 w 2783840"/>
                  <a:gd name="connsiteY0" fmla="*/ 0 h 927100"/>
                  <a:gd name="connsiteX1" fmla="*/ 1391920 w 2783840"/>
                  <a:gd name="connsiteY1" fmla="*/ 408940 h 927100"/>
                  <a:gd name="connsiteX2" fmla="*/ 2783840 w 2783840"/>
                  <a:gd name="connsiteY2" fmla="*/ 0 h 927100"/>
                  <a:gd name="connsiteX3" fmla="*/ 2783840 w 2783840"/>
                  <a:gd name="connsiteY3" fmla="*/ 518160 h 927100"/>
                  <a:gd name="connsiteX4" fmla="*/ 1391920 w 2783840"/>
                  <a:gd name="connsiteY4" fmla="*/ 927100 h 927100"/>
                  <a:gd name="connsiteX5" fmla="*/ 0 w 2783840"/>
                  <a:gd name="connsiteY5" fmla="*/ 51816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3840" h="927100">
                    <a:moveTo>
                      <a:pt x="0" y="0"/>
                    </a:moveTo>
                    <a:cubicBezTo>
                      <a:pt x="0" y="225851"/>
                      <a:pt x="623184" y="408940"/>
                      <a:pt x="1391920" y="408940"/>
                    </a:cubicBezTo>
                    <a:cubicBezTo>
                      <a:pt x="2160656" y="408940"/>
                      <a:pt x="2783840" y="225851"/>
                      <a:pt x="2783840" y="0"/>
                    </a:cubicBezTo>
                    <a:lnTo>
                      <a:pt x="2783840" y="518160"/>
                    </a:lnTo>
                    <a:cubicBezTo>
                      <a:pt x="2783840" y="744011"/>
                      <a:pt x="2160656" y="927100"/>
                      <a:pt x="1391920" y="927100"/>
                    </a:cubicBezTo>
                    <a:cubicBezTo>
                      <a:pt x="623184" y="927100"/>
                      <a:pt x="0" y="744011"/>
                      <a:pt x="0" y="518160"/>
                    </a:cubicBezTo>
                    <a:close/>
                  </a:path>
                </a:pathLst>
              </a:custGeom>
              <a:solidFill>
                <a:schemeClr val="accent4"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72A2991-D2E5-4CF7-B7DB-B835230D4E9B}"/>
                  </a:ext>
                </a:extLst>
              </p:cNvPr>
              <p:cNvSpPr/>
              <p:nvPr/>
            </p:nvSpPr>
            <p:spPr>
              <a:xfrm>
                <a:off x="3280441" y="-1661536"/>
                <a:ext cx="4549547" cy="2053671"/>
              </a:xfrm>
              <a:custGeom>
                <a:avLst/>
                <a:gdLst>
                  <a:gd name="connsiteX0" fmla="*/ 0 w 2783840"/>
                  <a:gd name="connsiteY0" fmla="*/ 0 h 927100"/>
                  <a:gd name="connsiteX1" fmla="*/ 1391920 w 2783840"/>
                  <a:gd name="connsiteY1" fmla="*/ 408940 h 927100"/>
                  <a:gd name="connsiteX2" fmla="*/ 2783840 w 2783840"/>
                  <a:gd name="connsiteY2" fmla="*/ 0 h 927100"/>
                  <a:gd name="connsiteX3" fmla="*/ 2783840 w 2783840"/>
                  <a:gd name="connsiteY3" fmla="*/ 518160 h 927100"/>
                  <a:gd name="connsiteX4" fmla="*/ 1391920 w 2783840"/>
                  <a:gd name="connsiteY4" fmla="*/ 927100 h 927100"/>
                  <a:gd name="connsiteX5" fmla="*/ 0 w 2783840"/>
                  <a:gd name="connsiteY5" fmla="*/ 51816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3840" h="927100">
                    <a:moveTo>
                      <a:pt x="0" y="0"/>
                    </a:moveTo>
                    <a:cubicBezTo>
                      <a:pt x="0" y="225851"/>
                      <a:pt x="623184" y="408940"/>
                      <a:pt x="1391920" y="408940"/>
                    </a:cubicBezTo>
                    <a:cubicBezTo>
                      <a:pt x="2160656" y="408940"/>
                      <a:pt x="2783840" y="225851"/>
                      <a:pt x="2783840" y="0"/>
                    </a:cubicBezTo>
                    <a:lnTo>
                      <a:pt x="2783840" y="518160"/>
                    </a:lnTo>
                    <a:cubicBezTo>
                      <a:pt x="2783840" y="744011"/>
                      <a:pt x="2160656" y="927100"/>
                      <a:pt x="1391920" y="927100"/>
                    </a:cubicBezTo>
                    <a:cubicBezTo>
                      <a:pt x="623184" y="927100"/>
                      <a:pt x="0" y="744011"/>
                      <a:pt x="0" y="518160"/>
                    </a:cubicBezTo>
                    <a:close/>
                  </a:path>
                </a:pathLst>
              </a:custGeom>
              <a:solidFill>
                <a:srgbClr val="00B0F0">
                  <a:alpha val="63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F3739D3-BE7B-4568-81D3-78D9FE1BBAA8}"/>
                  </a:ext>
                </a:extLst>
              </p:cNvPr>
              <p:cNvSpPr/>
              <p:nvPr/>
            </p:nvSpPr>
            <p:spPr>
              <a:xfrm>
                <a:off x="5189825" y="-1361970"/>
                <a:ext cx="2222441" cy="2053671"/>
              </a:xfrm>
              <a:custGeom>
                <a:avLst/>
                <a:gdLst>
                  <a:gd name="connsiteX0" fmla="*/ 1955684 w 1955684"/>
                  <a:gd name="connsiteY0" fmla="*/ 0 h 1425434"/>
                  <a:gd name="connsiteX1" fmla="*/ 1955684 w 1955684"/>
                  <a:gd name="connsiteY1" fmla="*/ 1147806 h 1425434"/>
                  <a:gd name="connsiteX2" fmla="*/ 1927598 w 1955684"/>
                  <a:gd name="connsiteY2" fmla="*/ 1160112 h 1425434"/>
                  <a:gd name="connsiteX3" fmla="*/ 319090 w 1955684"/>
                  <a:gd name="connsiteY3" fmla="*/ 1425434 h 1425434"/>
                  <a:gd name="connsiteX4" fmla="*/ 86507 w 1955684"/>
                  <a:gd name="connsiteY4" fmla="*/ 1420757 h 1425434"/>
                  <a:gd name="connsiteX5" fmla="*/ 0 w 1955684"/>
                  <a:gd name="connsiteY5" fmla="*/ 1415500 h 1425434"/>
                  <a:gd name="connsiteX6" fmla="*/ 0 w 1955684"/>
                  <a:gd name="connsiteY6" fmla="*/ 267695 h 1425434"/>
                  <a:gd name="connsiteX7" fmla="*/ 86507 w 1955684"/>
                  <a:gd name="connsiteY7" fmla="*/ 272952 h 1425434"/>
                  <a:gd name="connsiteX8" fmla="*/ 319090 w 1955684"/>
                  <a:gd name="connsiteY8" fmla="*/ 277629 h 1425434"/>
                  <a:gd name="connsiteX9" fmla="*/ 1927598 w 1955684"/>
                  <a:gd name="connsiteY9" fmla="*/ 12307 h 142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5684" h="1425434">
                    <a:moveTo>
                      <a:pt x="1955684" y="0"/>
                    </a:moveTo>
                    <a:lnTo>
                      <a:pt x="1955684" y="1147806"/>
                    </a:lnTo>
                    <a:lnTo>
                      <a:pt x="1927598" y="1160112"/>
                    </a:lnTo>
                    <a:cubicBezTo>
                      <a:pt x="1515944" y="1324042"/>
                      <a:pt x="947251" y="1425434"/>
                      <a:pt x="319090" y="1425434"/>
                    </a:cubicBezTo>
                    <a:cubicBezTo>
                      <a:pt x="240569" y="1425434"/>
                      <a:pt x="162979" y="1423850"/>
                      <a:pt x="86507" y="1420757"/>
                    </a:cubicBezTo>
                    <a:lnTo>
                      <a:pt x="0" y="1415500"/>
                    </a:lnTo>
                    <a:lnTo>
                      <a:pt x="0" y="267695"/>
                    </a:lnTo>
                    <a:lnTo>
                      <a:pt x="86507" y="272952"/>
                    </a:lnTo>
                    <a:cubicBezTo>
                      <a:pt x="162979" y="276045"/>
                      <a:pt x="240569" y="277629"/>
                      <a:pt x="319090" y="277629"/>
                    </a:cubicBezTo>
                    <a:cubicBezTo>
                      <a:pt x="947251" y="277629"/>
                      <a:pt x="1515944" y="176237"/>
                      <a:pt x="1927598" y="12307"/>
                    </a:cubicBezTo>
                    <a:close/>
                  </a:path>
                </a:pathLst>
              </a:custGeom>
              <a:solidFill>
                <a:srgbClr val="7030A0">
                  <a:alpha val="2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9725EBA-2229-4A25-AD30-5C58AABCF21F}"/>
                  </a:ext>
                </a:extLst>
              </p:cNvPr>
              <p:cNvSpPr/>
              <p:nvPr/>
            </p:nvSpPr>
            <p:spPr>
              <a:xfrm>
                <a:off x="3758448" y="-1261250"/>
                <a:ext cx="2164079" cy="1852232"/>
              </a:xfrm>
              <a:custGeom>
                <a:avLst/>
                <a:gdLst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2076824 w 2164079"/>
                  <a:gd name="connsiteY3" fmla="*/ 251682 h 1417891"/>
                  <a:gd name="connsiteX4" fmla="*/ 2164079 w 2164079"/>
                  <a:gd name="connsiteY4" fmla="*/ 242748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4079" h="1417891">
                    <a:moveTo>
                      <a:pt x="0" y="0"/>
                    </a:moveTo>
                    <a:lnTo>
                      <a:pt x="9870" y="4764"/>
                    </a:lnTo>
                    <a:cubicBezTo>
                      <a:pt x="421523" y="168693"/>
                      <a:pt x="990217" y="270086"/>
                      <a:pt x="1618378" y="270086"/>
                    </a:cubicBezTo>
                    <a:cubicBezTo>
                      <a:pt x="1775418" y="270086"/>
                      <a:pt x="1928742" y="263749"/>
                      <a:pt x="2076824" y="251682"/>
                    </a:cubicBezTo>
                    <a:lnTo>
                      <a:pt x="2164079" y="242748"/>
                    </a:lnTo>
                    <a:lnTo>
                      <a:pt x="2164079" y="1390553"/>
                    </a:lnTo>
                    <a:lnTo>
                      <a:pt x="2076824" y="1399487"/>
                    </a:lnTo>
                    <a:cubicBezTo>
                      <a:pt x="1928742" y="1411554"/>
                      <a:pt x="1775418" y="1417891"/>
                      <a:pt x="1618378" y="1417891"/>
                    </a:cubicBezTo>
                    <a:cubicBezTo>
                      <a:pt x="990217" y="1417891"/>
                      <a:pt x="421523" y="1316499"/>
                      <a:pt x="9870" y="1152569"/>
                    </a:cubicBezTo>
                    <a:lnTo>
                      <a:pt x="0" y="1147806"/>
                    </a:lnTo>
                    <a:close/>
                  </a:path>
                </a:pathLst>
              </a:custGeom>
              <a:solidFill>
                <a:srgbClr val="7030A0">
                  <a:alpha val="2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1738C1-83AA-4F6E-806A-83F9D13B9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143" y="-761024"/>
                <a:ext cx="0" cy="115315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FEC47F-C76B-4F53-A96B-0EA860669564}"/>
                  </a:ext>
                </a:extLst>
              </p:cNvPr>
              <p:cNvSpPr/>
              <p:nvPr/>
            </p:nvSpPr>
            <p:spPr>
              <a:xfrm>
                <a:off x="5442243" y="-500235"/>
                <a:ext cx="165100" cy="165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4BC837-0DA1-4B88-BF97-9775D87CE78D}"/>
                </a:ext>
              </a:extLst>
            </p:cNvPr>
            <p:cNvGrpSpPr/>
            <p:nvPr/>
          </p:nvGrpSpPr>
          <p:grpSpPr>
            <a:xfrm>
              <a:off x="2629183" y="1982458"/>
              <a:ext cx="7704281" cy="2471527"/>
              <a:chOff x="3332569" y="1986790"/>
              <a:chExt cx="4549547" cy="197482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03C2D6B-5A13-4F67-932B-592057DF5CD9}"/>
                  </a:ext>
                </a:extLst>
              </p:cNvPr>
              <p:cNvSpPr/>
              <p:nvPr/>
            </p:nvSpPr>
            <p:spPr>
              <a:xfrm>
                <a:off x="3332569" y="1986790"/>
                <a:ext cx="4549547" cy="185482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D4204FF-BB04-4901-9D68-0C91BD8D40BE}"/>
                  </a:ext>
                </a:extLst>
              </p:cNvPr>
              <p:cNvSpPr/>
              <p:nvPr/>
            </p:nvSpPr>
            <p:spPr>
              <a:xfrm>
                <a:off x="3903004" y="3467439"/>
                <a:ext cx="2019524" cy="494177"/>
              </a:xfrm>
              <a:custGeom>
                <a:avLst/>
                <a:gdLst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2076824 w 2164079"/>
                  <a:gd name="connsiteY3" fmla="*/ 251682 h 1417891"/>
                  <a:gd name="connsiteX4" fmla="*/ 2164079 w 2164079"/>
                  <a:gd name="connsiteY4" fmla="*/ 242748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2076824 w 2164079"/>
                  <a:gd name="connsiteY3" fmla="*/ 251682 h 1417891"/>
                  <a:gd name="connsiteX4" fmla="*/ 2160143 w 2164079"/>
                  <a:gd name="connsiteY4" fmla="*/ 693564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10" fmla="*/ 0 w 2164079"/>
                  <a:gd name="connsiteY10" fmla="*/ 0 h 1417891"/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1927259 w 2164079"/>
                  <a:gd name="connsiteY3" fmla="*/ 607973 h 1417891"/>
                  <a:gd name="connsiteX4" fmla="*/ 2160143 w 2164079"/>
                  <a:gd name="connsiteY4" fmla="*/ 693564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10" fmla="*/ 0 w 2164079"/>
                  <a:gd name="connsiteY10" fmla="*/ 0 h 1417891"/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256270 w 2164079"/>
                  <a:gd name="connsiteY2" fmla="*/ 451867 h 1417891"/>
                  <a:gd name="connsiteX3" fmla="*/ 1927259 w 2164079"/>
                  <a:gd name="connsiteY3" fmla="*/ 607973 h 1417891"/>
                  <a:gd name="connsiteX4" fmla="*/ 2160143 w 2164079"/>
                  <a:gd name="connsiteY4" fmla="*/ 693564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10" fmla="*/ 0 w 2164079"/>
                  <a:gd name="connsiteY10" fmla="*/ 0 h 1417891"/>
                  <a:gd name="connsiteX0" fmla="*/ 3936 w 2168015"/>
                  <a:gd name="connsiteY0" fmla="*/ 0 h 1417891"/>
                  <a:gd name="connsiteX1" fmla="*/ 13806 w 2168015"/>
                  <a:gd name="connsiteY1" fmla="*/ 4764 h 1417891"/>
                  <a:gd name="connsiteX2" fmla="*/ 1260206 w 2168015"/>
                  <a:gd name="connsiteY2" fmla="*/ 451867 h 1417891"/>
                  <a:gd name="connsiteX3" fmla="*/ 1931195 w 2168015"/>
                  <a:gd name="connsiteY3" fmla="*/ 607973 h 1417891"/>
                  <a:gd name="connsiteX4" fmla="*/ 2164079 w 2168015"/>
                  <a:gd name="connsiteY4" fmla="*/ 693564 h 1417891"/>
                  <a:gd name="connsiteX5" fmla="*/ 2168015 w 2168015"/>
                  <a:gd name="connsiteY5" fmla="*/ 1390553 h 1417891"/>
                  <a:gd name="connsiteX6" fmla="*/ 2080760 w 2168015"/>
                  <a:gd name="connsiteY6" fmla="*/ 1399487 h 1417891"/>
                  <a:gd name="connsiteX7" fmla="*/ 1622314 w 2168015"/>
                  <a:gd name="connsiteY7" fmla="*/ 1417891 h 1417891"/>
                  <a:gd name="connsiteX8" fmla="*/ 13806 w 2168015"/>
                  <a:gd name="connsiteY8" fmla="*/ 1152569 h 1417891"/>
                  <a:gd name="connsiteX9" fmla="*/ 0 w 2168015"/>
                  <a:gd name="connsiteY9" fmla="*/ 675174 h 1417891"/>
                  <a:gd name="connsiteX10" fmla="*/ 3936 w 2168015"/>
                  <a:gd name="connsiteY10" fmla="*/ 0 h 1417891"/>
                  <a:gd name="connsiteX0" fmla="*/ 3936 w 2168015"/>
                  <a:gd name="connsiteY0" fmla="*/ 0 h 1417891"/>
                  <a:gd name="connsiteX1" fmla="*/ 13806 w 2168015"/>
                  <a:gd name="connsiteY1" fmla="*/ 4764 h 1417891"/>
                  <a:gd name="connsiteX2" fmla="*/ 1260206 w 2168015"/>
                  <a:gd name="connsiteY2" fmla="*/ 451867 h 1417891"/>
                  <a:gd name="connsiteX3" fmla="*/ 1931195 w 2168015"/>
                  <a:gd name="connsiteY3" fmla="*/ 607973 h 1417891"/>
                  <a:gd name="connsiteX4" fmla="*/ 2164079 w 2168015"/>
                  <a:gd name="connsiteY4" fmla="*/ 693564 h 1417891"/>
                  <a:gd name="connsiteX5" fmla="*/ 2168015 w 2168015"/>
                  <a:gd name="connsiteY5" fmla="*/ 1390553 h 1417891"/>
                  <a:gd name="connsiteX6" fmla="*/ 2080760 w 2168015"/>
                  <a:gd name="connsiteY6" fmla="*/ 1399487 h 1417891"/>
                  <a:gd name="connsiteX7" fmla="*/ 1622314 w 2168015"/>
                  <a:gd name="connsiteY7" fmla="*/ 1417891 h 1417891"/>
                  <a:gd name="connsiteX8" fmla="*/ 344425 w 2168015"/>
                  <a:gd name="connsiteY8" fmla="*/ 890804 h 1417891"/>
                  <a:gd name="connsiteX9" fmla="*/ 0 w 2168015"/>
                  <a:gd name="connsiteY9" fmla="*/ 675174 h 1417891"/>
                  <a:gd name="connsiteX10" fmla="*/ 3936 w 2168015"/>
                  <a:gd name="connsiteY10" fmla="*/ 0 h 1417891"/>
                  <a:gd name="connsiteX0" fmla="*/ 3936 w 2168015"/>
                  <a:gd name="connsiteY0" fmla="*/ 0 h 1400357"/>
                  <a:gd name="connsiteX1" fmla="*/ 13806 w 2168015"/>
                  <a:gd name="connsiteY1" fmla="*/ 4764 h 1400357"/>
                  <a:gd name="connsiteX2" fmla="*/ 1260206 w 2168015"/>
                  <a:gd name="connsiteY2" fmla="*/ 451867 h 1400357"/>
                  <a:gd name="connsiteX3" fmla="*/ 1931195 w 2168015"/>
                  <a:gd name="connsiteY3" fmla="*/ 607973 h 1400357"/>
                  <a:gd name="connsiteX4" fmla="*/ 2164079 w 2168015"/>
                  <a:gd name="connsiteY4" fmla="*/ 693564 h 1400357"/>
                  <a:gd name="connsiteX5" fmla="*/ 2168015 w 2168015"/>
                  <a:gd name="connsiteY5" fmla="*/ 1390553 h 1400357"/>
                  <a:gd name="connsiteX6" fmla="*/ 2080760 w 2168015"/>
                  <a:gd name="connsiteY6" fmla="*/ 1399487 h 1400357"/>
                  <a:gd name="connsiteX7" fmla="*/ 1598698 w 2168015"/>
                  <a:gd name="connsiteY7" fmla="*/ 1294280 h 1400357"/>
                  <a:gd name="connsiteX8" fmla="*/ 344425 w 2168015"/>
                  <a:gd name="connsiteY8" fmla="*/ 890804 h 1400357"/>
                  <a:gd name="connsiteX9" fmla="*/ 0 w 2168015"/>
                  <a:gd name="connsiteY9" fmla="*/ 675174 h 1400357"/>
                  <a:gd name="connsiteX10" fmla="*/ 3936 w 2168015"/>
                  <a:gd name="connsiteY10" fmla="*/ 0 h 1400357"/>
                  <a:gd name="connsiteX0" fmla="*/ 3936 w 2168015"/>
                  <a:gd name="connsiteY0" fmla="*/ 0 h 1400357"/>
                  <a:gd name="connsiteX1" fmla="*/ 13806 w 2168015"/>
                  <a:gd name="connsiteY1" fmla="*/ 4764 h 1400357"/>
                  <a:gd name="connsiteX2" fmla="*/ 1260206 w 2168015"/>
                  <a:gd name="connsiteY2" fmla="*/ 451867 h 1400357"/>
                  <a:gd name="connsiteX3" fmla="*/ 1931195 w 2168015"/>
                  <a:gd name="connsiteY3" fmla="*/ 607973 h 1400357"/>
                  <a:gd name="connsiteX4" fmla="*/ 2164079 w 2168015"/>
                  <a:gd name="connsiteY4" fmla="*/ 693564 h 1400357"/>
                  <a:gd name="connsiteX5" fmla="*/ 2168015 w 2168015"/>
                  <a:gd name="connsiteY5" fmla="*/ 1390553 h 1400357"/>
                  <a:gd name="connsiteX6" fmla="*/ 2080760 w 2168015"/>
                  <a:gd name="connsiteY6" fmla="*/ 1399487 h 1400357"/>
                  <a:gd name="connsiteX7" fmla="*/ 1598698 w 2168015"/>
                  <a:gd name="connsiteY7" fmla="*/ 1294280 h 1400357"/>
                  <a:gd name="connsiteX8" fmla="*/ 344425 w 2168015"/>
                  <a:gd name="connsiteY8" fmla="*/ 890804 h 1400357"/>
                  <a:gd name="connsiteX9" fmla="*/ 0 w 2168015"/>
                  <a:gd name="connsiteY9" fmla="*/ 675174 h 1400357"/>
                  <a:gd name="connsiteX10" fmla="*/ 3936 w 2168015"/>
                  <a:gd name="connsiteY10" fmla="*/ 0 h 1400357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1260206 w 2168015"/>
                  <a:gd name="connsiteY2" fmla="*/ 451867 h 1390552"/>
                  <a:gd name="connsiteX3" fmla="*/ 1931195 w 2168015"/>
                  <a:gd name="connsiteY3" fmla="*/ 607973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598698 w 2168015"/>
                  <a:gd name="connsiteY7" fmla="*/ 1294280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1260206 w 2168015"/>
                  <a:gd name="connsiteY2" fmla="*/ 451867 h 1390552"/>
                  <a:gd name="connsiteX3" fmla="*/ 1919387 w 2168015"/>
                  <a:gd name="connsiteY3" fmla="*/ 666142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598698 w 2168015"/>
                  <a:gd name="connsiteY7" fmla="*/ 1294280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823924 w 2168015"/>
                  <a:gd name="connsiteY2" fmla="*/ 422782 h 1390552"/>
                  <a:gd name="connsiteX3" fmla="*/ 1919387 w 2168015"/>
                  <a:gd name="connsiteY3" fmla="*/ 666142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598698 w 2168015"/>
                  <a:gd name="connsiteY7" fmla="*/ 1294280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439704"/>
                  <a:gd name="connsiteX1" fmla="*/ 13806 w 2168015"/>
                  <a:gd name="connsiteY1" fmla="*/ 4764 h 1439704"/>
                  <a:gd name="connsiteX2" fmla="*/ 823924 w 2168015"/>
                  <a:gd name="connsiteY2" fmla="*/ 422782 h 1439704"/>
                  <a:gd name="connsiteX3" fmla="*/ 1919387 w 2168015"/>
                  <a:gd name="connsiteY3" fmla="*/ 666142 h 1439704"/>
                  <a:gd name="connsiteX4" fmla="*/ 2164079 w 2168015"/>
                  <a:gd name="connsiteY4" fmla="*/ 693564 h 1439704"/>
                  <a:gd name="connsiteX5" fmla="*/ 2168015 w 2168015"/>
                  <a:gd name="connsiteY5" fmla="*/ 1390553 h 1439704"/>
                  <a:gd name="connsiteX6" fmla="*/ 2002042 w 2168015"/>
                  <a:gd name="connsiteY6" fmla="*/ 1355859 h 1439704"/>
                  <a:gd name="connsiteX7" fmla="*/ 1326023 w 2168015"/>
                  <a:gd name="connsiteY7" fmla="*/ 1439704 h 1439704"/>
                  <a:gd name="connsiteX8" fmla="*/ 344425 w 2168015"/>
                  <a:gd name="connsiteY8" fmla="*/ 890804 h 1439704"/>
                  <a:gd name="connsiteX9" fmla="*/ 0 w 2168015"/>
                  <a:gd name="connsiteY9" fmla="*/ 675174 h 1439704"/>
                  <a:gd name="connsiteX10" fmla="*/ 3936 w 2168015"/>
                  <a:gd name="connsiteY10" fmla="*/ 0 h 1439704"/>
                  <a:gd name="connsiteX0" fmla="*/ 3936 w 2168015"/>
                  <a:gd name="connsiteY0" fmla="*/ 0 h 1439704"/>
                  <a:gd name="connsiteX1" fmla="*/ 13806 w 2168015"/>
                  <a:gd name="connsiteY1" fmla="*/ 4764 h 1439704"/>
                  <a:gd name="connsiteX2" fmla="*/ 823924 w 2168015"/>
                  <a:gd name="connsiteY2" fmla="*/ 422782 h 1439704"/>
                  <a:gd name="connsiteX3" fmla="*/ 1919387 w 2168015"/>
                  <a:gd name="connsiteY3" fmla="*/ 666142 h 1439704"/>
                  <a:gd name="connsiteX4" fmla="*/ 2164079 w 2168015"/>
                  <a:gd name="connsiteY4" fmla="*/ 693564 h 1439704"/>
                  <a:gd name="connsiteX5" fmla="*/ 2168015 w 2168015"/>
                  <a:gd name="connsiteY5" fmla="*/ 1390553 h 1439704"/>
                  <a:gd name="connsiteX6" fmla="*/ 1871158 w 2168015"/>
                  <a:gd name="connsiteY6" fmla="*/ 1414029 h 1439704"/>
                  <a:gd name="connsiteX7" fmla="*/ 1326023 w 2168015"/>
                  <a:gd name="connsiteY7" fmla="*/ 1439704 h 1439704"/>
                  <a:gd name="connsiteX8" fmla="*/ 344425 w 2168015"/>
                  <a:gd name="connsiteY8" fmla="*/ 890804 h 1439704"/>
                  <a:gd name="connsiteX9" fmla="*/ 0 w 2168015"/>
                  <a:gd name="connsiteY9" fmla="*/ 675174 h 1439704"/>
                  <a:gd name="connsiteX10" fmla="*/ 3936 w 2168015"/>
                  <a:gd name="connsiteY10" fmla="*/ 0 h 1439704"/>
                  <a:gd name="connsiteX0" fmla="*/ 3936 w 2168015"/>
                  <a:gd name="connsiteY0" fmla="*/ 0 h 1414676"/>
                  <a:gd name="connsiteX1" fmla="*/ 13806 w 2168015"/>
                  <a:gd name="connsiteY1" fmla="*/ 4764 h 1414676"/>
                  <a:gd name="connsiteX2" fmla="*/ 823924 w 2168015"/>
                  <a:gd name="connsiteY2" fmla="*/ 422782 h 1414676"/>
                  <a:gd name="connsiteX3" fmla="*/ 1919387 w 2168015"/>
                  <a:gd name="connsiteY3" fmla="*/ 666142 h 1414676"/>
                  <a:gd name="connsiteX4" fmla="*/ 2164079 w 2168015"/>
                  <a:gd name="connsiteY4" fmla="*/ 693564 h 1414676"/>
                  <a:gd name="connsiteX5" fmla="*/ 2168015 w 2168015"/>
                  <a:gd name="connsiteY5" fmla="*/ 1390553 h 1414676"/>
                  <a:gd name="connsiteX6" fmla="*/ 1871158 w 2168015"/>
                  <a:gd name="connsiteY6" fmla="*/ 1414029 h 1414676"/>
                  <a:gd name="connsiteX7" fmla="*/ 1206046 w 2168015"/>
                  <a:gd name="connsiteY7" fmla="*/ 1265194 h 1414676"/>
                  <a:gd name="connsiteX8" fmla="*/ 344425 w 2168015"/>
                  <a:gd name="connsiteY8" fmla="*/ 890804 h 1414676"/>
                  <a:gd name="connsiteX9" fmla="*/ 0 w 2168015"/>
                  <a:gd name="connsiteY9" fmla="*/ 675174 h 1414676"/>
                  <a:gd name="connsiteX10" fmla="*/ 3936 w 2168015"/>
                  <a:gd name="connsiteY10" fmla="*/ 0 h 141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015" h="1414676">
                    <a:moveTo>
                      <a:pt x="3936" y="0"/>
                    </a:moveTo>
                    <a:lnTo>
                      <a:pt x="13806" y="4764"/>
                    </a:lnTo>
                    <a:cubicBezTo>
                      <a:pt x="425459" y="168693"/>
                      <a:pt x="506327" y="312552"/>
                      <a:pt x="823924" y="422782"/>
                    </a:cubicBezTo>
                    <a:cubicBezTo>
                      <a:pt x="1141521" y="533012"/>
                      <a:pt x="1771305" y="678209"/>
                      <a:pt x="1919387" y="666142"/>
                    </a:cubicBezTo>
                    <a:lnTo>
                      <a:pt x="2164079" y="693564"/>
                    </a:lnTo>
                    <a:lnTo>
                      <a:pt x="2168015" y="1390553"/>
                    </a:lnTo>
                    <a:lnTo>
                      <a:pt x="1871158" y="1414029"/>
                    </a:lnTo>
                    <a:cubicBezTo>
                      <a:pt x="1723076" y="1426096"/>
                      <a:pt x="1363086" y="1265194"/>
                      <a:pt x="1206046" y="1265194"/>
                    </a:cubicBezTo>
                    <a:cubicBezTo>
                      <a:pt x="573949" y="1097956"/>
                      <a:pt x="756078" y="1054734"/>
                      <a:pt x="344425" y="890804"/>
                    </a:cubicBezTo>
                    <a:lnTo>
                      <a:pt x="0" y="675174"/>
                    </a:lnTo>
                    <a:lnTo>
                      <a:pt x="3936" y="0"/>
                    </a:lnTo>
                    <a:close/>
                  </a:path>
                </a:pathLst>
              </a:custGeom>
              <a:solidFill>
                <a:srgbClr val="7030A0">
                  <a:alpha val="2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E06E7A-956B-4882-B88C-3D2C30D78BBE}"/>
                  </a:ext>
                </a:extLst>
              </p:cNvPr>
              <p:cNvSpPr/>
              <p:nvPr/>
            </p:nvSpPr>
            <p:spPr>
              <a:xfrm flipH="1">
                <a:off x="5291425" y="3224872"/>
                <a:ext cx="2350458" cy="728318"/>
              </a:xfrm>
              <a:custGeom>
                <a:avLst/>
                <a:gdLst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2076824 w 2164079"/>
                  <a:gd name="connsiteY3" fmla="*/ 251682 h 1417891"/>
                  <a:gd name="connsiteX4" fmla="*/ 2164079 w 2164079"/>
                  <a:gd name="connsiteY4" fmla="*/ 242748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2076824 w 2164079"/>
                  <a:gd name="connsiteY3" fmla="*/ 251682 h 1417891"/>
                  <a:gd name="connsiteX4" fmla="*/ 2160143 w 2164079"/>
                  <a:gd name="connsiteY4" fmla="*/ 693564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10" fmla="*/ 0 w 2164079"/>
                  <a:gd name="connsiteY10" fmla="*/ 0 h 1417891"/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618378 w 2164079"/>
                  <a:gd name="connsiteY2" fmla="*/ 270086 h 1417891"/>
                  <a:gd name="connsiteX3" fmla="*/ 1927259 w 2164079"/>
                  <a:gd name="connsiteY3" fmla="*/ 607973 h 1417891"/>
                  <a:gd name="connsiteX4" fmla="*/ 2160143 w 2164079"/>
                  <a:gd name="connsiteY4" fmla="*/ 693564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10" fmla="*/ 0 w 2164079"/>
                  <a:gd name="connsiteY10" fmla="*/ 0 h 1417891"/>
                  <a:gd name="connsiteX0" fmla="*/ 0 w 2164079"/>
                  <a:gd name="connsiteY0" fmla="*/ 0 h 1417891"/>
                  <a:gd name="connsiteX1" fmla="*/ 9870 w 2164079"/>
                  <a:gd name="connsiteY1" fmla="*/ 4764 h 1417891"/>
                  <a:gd name="connsiteX2" fmla="*/ 1256270 w 2164079"/>
                  <a:gd name="connsiteY2" fmla="*/ 451867 h 1417891"/>
                  <a:gd name="connsiteX3" fmla="*/ 1927259 w 2164079"/>
                  <a:gd name="connsiteY3" fmla="*/ 607973 h 1417891"/>
                  <a:gd name="connsiteX4" fmla="*/ 2160143 w 2164079"/>
                  <a:gd name="connsiteY4" fmla="*/ 693564 h 1417891"/>
                  <a:gd name="connsiteX5" fmla="*/ 2164079 w 2164079"/>
                  <a:gd name="connsiteY5" fmla="*/ 1390553 h 1417891"/>
                  <a:gd name="connsiteX6" fmla="*/ 2076824 w 2164079"/>
                  <a:gd name="connsiteY6" fmla="*/ 1399487 h 1417891"/>
                  <a:gd name="connsiteX7" fmla="*/ 1618378 w 2164079"/>
                  <a:gd name="connsiteY7" fmla="*/ 1417891 h 1417891"/>
                  <a:gd name="connsiteX8" fmla="*/ 9870 w 2164079"/>
                  <a:gd name="connsiteY8" fmla="*/ 1152569 h 1417891"/>
                  <a:gd name="connsiteX9" fmla="*/ 0 w 2164079"/>
                  <a:gd name="connsiteY9" fmla="*/ 1147806 h 1417891"/>
                  <a:gd name="connsiteX10" fmla="*/ 0 w 2164079"/>
                  <a:gd name="connsiteY10" fmla="*/ 0 h 1417891"/>
                  <a:gd name="connsiteX0" fmla="*/ 3936 w 2168015"/>
                  <a:gd name="connsiteY0" fmla="*/ 0 h 1417891"/>
                  <a:gd name="connsiteX1" fmla="*/ 13806 w 2168015"/>
                  <a:gd name="connsiteY1" fmla="*/ 4764 h 1417891"/>
                  <a:gd name="connsiteX2" fmla="*/ 1260206 w 2168015"/>
                  <a:gd name="connsiteY2" fmla="*/ 451867 h 1417891"/>
                  <a:gd name="connsiteX3" fmla="*/ 1931195 w 2168015"/>
                  <a:gd name="connsiteY3" fmla="*/ 607973 h 1417891"/>
                  <a:gd name="connsiteX4" fmla="*/ 2164079 w 2168015"/>
                  <a:gd name="connsiteY4" fmla="*/ 693564 h 1417891"/>
                  <a:gd name="connsiteX5" fmla="*/ 2168015 w 2168015"/>
                  <a:gd name="connsiteY5" fmla="*/ 1390553 h 1417891"/>
                  <a:gd name="connsiteX6" fmla="*/ 2080760 w 2168015"/>
                  <a:gd name="connsiteY6" fmla="*/ 1399487 h 1417891"/>
                  <a:gd name="connsiteX7" fmla="*/ 1622314 w 2168015"/>
                  <a:gd name="connsiteY7" fmla="*/ 1417891 h 1417891"/>
                  <a:gd name="connsiteX8" fmla="*/ 13806 w 2168015"/>
                  <a:gd name="connsiteY8" fmla="*/ 1152569 h 1417891"/>
                  <a:gd name="connsiteX9" fmla="*/ 0 w 2168015"/>
                  <a:gd name="connsiteY9" fmla="*/ 675174 h 1417891"/>
                  <a:gd name="connsiteX10" fmla="*/ 3936 w 2168015"/>
                  <a:gd name="connsiteY10" fmla="*/ 0 h 1417891"/>
                  <a:gd name="connsiteX0" fmla="*/ 3936 w 2168015"/>
                  <a:gd name="connsiteY0" fmla="*/ 0 h 1417891"/>
                  <a:gd name="connsiteX1" fmla="*/ 13806 w 2168015"/>
                  <a:gd name="connsiteY1" fmla="*/ 4764 h 1417891"/>
                  <a:gd name="connsiteX2" fmla="*/ 1260206 w 2168015"/>
                  <a:gd name="connsiteY2" fmla="*/ 451867 h 1417891"/>
                  <a:gd name="connsiteX3" fmla="*/ 1931195 w 2168015"/>
                  <a:gd name="connsiteY3" fmla="*/ 607973 h 1417891"/>
                  <a:gd name="connsiteX4" fmla="*/ 2164079 w 2168015"/>
                  <a:gd name="connsiteY4" fmla="*/ 693564 h 1417891"/>
                  <a:gd name="connsiteX5" fmla="*/ 2168015 w 2168015"/>
                  <a:gd name="connsiteY5" fmla="*/ 1390553 h 1417891"/>
                  <a:gd name="connsiteX6" fmla="*/ 2080760 w 2168015"/>
                  <a:gd name="connsiteY6" fmla="*/ 1399487 h 1417891"/>
                  <a:gd name="connsiteX7" fmla="*/ 1622314 w 2168015"/>
                  <a:gd name="connsiteY7" fmla="*/ 1417891 h 1417891"/>
                  <a:gd name="connsiteX8" fmla="*/ 344425 w 2168015"/>
                  <a:gd name="connsiteY8" fmla="*/ 890804 h 1417891"/>
                  <a:gd name="connsiteX9" fmla="*/ 0 w 2168015"/>
                  <a:gd name="connsiteY9" fmla="*/ 675174 h 1417891"/>
                  <a:gd name="connsiteX10" fmla="*/ 3936 w 2168015"/>
                  <a:gd name="connsiteY10" fmla="*/ 0 h 1417891"/>
                  <a:gd name="connsiteX0" fmla="*/ 3936 w 2168015"/>
                  <a:gd name="connsiteY0" fmla="*/ 0 h 1400357"/>
                  <a:gd name="connsiteX1" fmla="*/ 13806 w 2168015"/>
                  <a:gd name="connsiteY1" fmla="*/ 4764 h 1400357"/>
                  <a:gd name="connsiteX2" fmla="*/ 1260206 w 2168015"/>
                  <a:gd name="connsiteY2" fmla="*/ 451867 h 1400357"/>
                  <a:gd name="connsiteX3" fmla="*/ 1931195 w 2168015"/>
                  <a:gd name="connsiteY3" fmla="*/ 607973 h 1400357"/>
                  <a:gd name="connsiteX4" fmla="*/ 2164079 w 2168015"/>
                  <a:gd name="connsiteY4" fmla="*/ 693564 h 1400357"/>
                  <a:gd name="connsiteX5" fmla="*/ 2168015 w 2168015"/>
                  <a:gd name="connsiteY5" fmla="*/ 1390553 h 1400357"/>
                  <a:gd name="connsiteX6" fmla="*/ 2080760 w 2168015"/>
                  <a:gd name="connsiteY6" fmla="*/ 1399487 h 1400357"/>
                  <a:gd name="connsiteX7" fmla="*/ 1598698 w 2168015"/>
                  <a:gd name="connsiteY7" fmla="*/ 1294280 h 1400357"/>
                  <a:gd name="connsiteX8" fmla="*/ 344425 w 2168015"/>
                  <a:gd name="connsiteY8" fmla="*/ 890804 h 1400357"/>
                  <a:gd name="connsiteX9" fmla="*/ 0 w 2168015"/>
                  <a:gd name="connsiteY9" fmla="*/ 675174 h 1400357"/>
                  <a:gd name="connsiteX10" fmla="*/ 3936 w 2168015"/>
                  <a:gd name="connsiteY10" fmla="*/ 0 h 1400357"/>
                  <a:gd name="connsiteX0" fmla="*/ 3936 w 2168015"/>
                  <a:gd name="connsiteY0" fmla="*/ 0 h 1400357"/>
                  <a:gd name="connsiteX1" fmla="*/ 13806 w 2168015"/>
                  <a:gd name="connsiteY1" fmla="*/ 4764 h 1400357"/>
                  <a:gd name="connsiteX2" fmla="*/ 1260206 w 2168015"/>
                  <a:gd name="connsiteY2" fmla="*/ 451867 h 1400357"/>
                  <a:gd name="connsiteX3" fmla="*/ 1931195 w 2168015"/>
                  <a:gd name="connsiteY3" fmla="*/ 607973 h 1400357"/>
                  <a:gd name="connsiteX4" fmla="*/ 2164079 w 2168015"/>
                  <a:gd name="connsiteY4" fmla="*/ 693564 h 1400357"/>
                  <a:gd name="connsiteX5" fmla="*/ 2168015 w 2168015"/>
                  <a:gd name="connsiteY5" fmla="*/ 1390553 h 1400357"/>
                  <a:gd name="connsiteX6" fmla="*/ 2080760 w 2168015"/>
                  <a:gd name="connsiteY6" fmla="*/ 1399487 h 1400357"/>
                  <a:gd name="connsiteX7" fmla="*/ 1598698 w 2168015"/>
                  <a:gd name="connsiteY7" fmla="*/ 1294280 h 1400357"/>
                  <a:gd name="connsiteX8" fmla="*/ 344425 w 2168015"/>
                  <a:gd name="connsiteY8" fmla="*/ 890804 h 1400357"/>
                  <a:gd name="connsiteX9" fmla="*/ 0 w 2168015"/>
                  <a:gd name="connsiteY9" fmla="*/ 675174 h 1400357"/>
                  <a:gd name="connsiteX10" fmla="*/ 3936 w 2168015"/>
                  <a:gd name="connsiteY10" fmla="*/ 0 h 1400357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1260206 w 2168015"/>
                  <a:gd name="connsiteY2" fmla="*/ 451867 h 1390552"/>
                  <a:gd name="connsiteX3" fmla="*/ 1931195 w 2168015"/>
                  <a:gd name="connsiteY3" fmla="*/ 607973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598698 w 2168015"/>
                  <a:gd name="connsiteY7" fmla="*/ 1294280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1260206 w 2168015"/>
                  <a:gd name="connsiteY2" fmla="*/ 451867 h 1390552"/>
                  <a:gd name="connsiteX3" fmla="*/ 1919387 w 2168015"/>
                  <a:gd name="connsiteY3" fmla="*/ 666142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598698 w 2168015"/>
                  <a:gd name="connsiteY7" fmla="*/ 1294280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818840 w 2168015"/>
                  <a:gd name="connsiteY2" fmla="*/ 506401 h 1390552"/>
                  <a:gd name="connsiteX3" fmla="*/ 1919387 w 2168015"/>
                  <a:gd name="connsiteY3" fmla="*/ 666142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598698 w 2168015"/>
                  <a:gd name="connsiteY7" fmla="*/ 1294280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818840 w 2168015"/>
                  <a:gd name="connsiteY2" fmla="*/ 506401 h 1390552"/>
                  <a:gd name="connsiteX3" fmla="*/ 1919387 w 2168015"/>
                  <a:gd name="connsiteY3" fmla="*/ 666142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201469 w 2168015"/>
                  <a:gd name="connsiteY7" fmla="*/ 1348814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3936 w 2168015"/>
                  <a:gd name="connsiteY0" fmla="*/ 0 h 1390552"/>
                  <a:gd name="connsiteX1" fmla="*/ 13806 w 2168015"/>
                  <a:gd name="connsiteY1" fmla="*/ 4764 h 1390552"/>
                  <a:gd name="connsiteX2" fmla="*/ 818840 w 2168015"/>
                  <a:gd name="connsiteY2" fmla="*/ 506401 h 1390552"/>
                  <a:gd name="connsiteX3" fmla="*/ 1628085 w 2168015"/>
                  <a:gd name="connsiteY3" fmla="*/ 720677 h 1390552"/>
                  <a:gd name="connsiteX4" fmla="*/ 2164079 w 2168015"/>
                  <a:gd name="connsiteY4" fmla="*/ 693564 h 1390552"/>
                  <a:gd name="connsiteX5" fmla="*/ 2168015 w 2168015"/>
                  <a:gd name="connsiteY5" fmla="*/ 1390553 h 1390552"/>
                  <a:gd name="connsiteX6" fmla="*/ 2002042 w 2168015"/>
                  <a:gd name="connsiteY6" fmla="*/ 1355859 h 1390552"/>
                  <a:gd name="connsiteX7" fmla="*/ 1201469 w 2168015"/>
                  <a:gd name="connsiteY7" fmla="*/ 1348814 h 1390552"/>
                  <a:gd name="connsiteX8" fmla="*/ 344425 w 2168015"/>
                  <a:gd name="connsiteY8" fmla="*/ 890804 h 1390552"/>
                  <a:gd name="connsiteX9" fmla="*/ 0 w 2168015"/>
                  <a:gd name="connsiteY9" fmla="*/ 675174 h 1390552"/>
                  <a:gd name="connsiteX10" fmla="*/ 3936 w 2168015"/>
                  <a:gd name="connsiteY10" fmla="*/ 0 h 1390552"/>
                  <a:gd name="connsiteX0" fmla="*/ 0 w 2301785"/>
                  <a:gd name="connsiteY0" fmla="*/ 0 h 1401459"/>
                  <a:gd name="connsiteX1" fmla="*/ 147576 w 2301785"/>
                  <a:gd name="connsiteY1" fmla="*/ 15671 h 1401459"/>
                  <a:gd name="connsiteX2" fmla="*/ 952610 w 2301785"/>
                  <a:gd name="connsiteY2" fmla="*/ 517308 h 1401459"/>
                  <a:gd name="connsiteX3" fmla="*/ 1761855 w 2301785"/>
                  <a:gd name="connsiteY3" fmla="*/ 731584 h 1401459"/>
                  <a:gd name="connsiteX4" fmla="*/ 2297849 w 2301785"/>
                  <a:gd name="connsiteY4" fmla="*/ 704471 h 1401459"/>
                  <a:gd name="connsiteX5" fmla="*/ 2301785 w 2301785"/>
                  <a:gd name="connsiteY5" fmla="*/ 1401460 h 1401459"/>
                  <a:gd name="connsiteX6" fmla="*/ 2135812 w 2301785"/>
                  <a:gd name="connsiteY6" fmla="*/ 1366766 h 1401459"/>
                  <a:gd name="connsiteX7" fmla="*/ 1335239 w 2301785"/>
                  <a:gd name="connsiteY7" fmla="*/ 1359721 h 1401459"/>
                  <a:gd name="connsiteX8" fmla="*/ 478195 w 2301785"/>
                  <a:gd name="connsiteY8" fmla="*/ 901711 h 1401459"/>
                  <a:gd name="connsiteX9" fmla="*/ 133770 w 2301785"/>
                  <a:gd name="connsiteY9" fmla="*/ 686081 h 1401459"/>
                  <a:gd name="connsiteX10" fmla="*/ 0 w 2301785"/>
                  <a:gd name="connsiteY10" fmla="*/ 0 h 1401459"/>
                  <a:gd name="connsiteX0" fmla="*/ 0 w 2301785"/>
                  <a:gd name="connsiteY0" fmla="*/ 17050 h 1418509"/>
                  <a:gd name="connsiteX1" fmla="*/ 239380 w 2301785"/>
                  <a:gd name="connsiteY1" fmla="*/ 0 h 1418509"/>
                  <a:gd name="connsiteX2" fmla="*/ 952610 w 2301785"/>
                  <a:gd name="connsiteY2" fmla="*/ 534358 h 1418509"/>
                  <a:gd name="connsiteX3" fmla="*/ 1761855 w 2301785"/>
                  <a:gd name="connsiteY3" fmla="*/ 748634 h 1418509"/>
                  <a:gd name="connsiteX4" fmla="*/ 2297849 w 2301785"/>
                  <a:gd name="connsiteY4" fmla="*/ 721521 h 1418509"/>
                  <a:gd name="connsiteX5" fmla="*/ 2301785 w 2301785"/>
                  <a:gd name="connsiteY5" fmla="*/ 1418510 h 1418509"/>
                  <a:gd name="connsiteX6" fmla="*/ 2135812 w 2301785"/>
                  <a:gd name="connsiteY6" fmla="*/ 1383816 h 1418509"/>
                  <a:gd name="connsiteX7" fmla="*/ 1335239 w 2301785"/>
                  <a:gd name="connsiteY7" fmla="*/ 1376771 h 1418509"/>
                  <a:gd name="connsiteX8" fmla="*/ 478195 w 2301785"/>
                  <a:gd name="connsiteY8" fmla="*/ 918761 h 1418509"/>
                  <a:gd name="connsiteX9" fmla="*/ 133770 w 2301785"/>
                  <a:gd name="connsiteY9" fmla="*/ 703131 h 1418509"/>
                  <a:gd name="connsiteX10" fmla="*/ 0 w 2301785"/>
                  <a:gd name="connsiteY10" fmla="*/ 17050 h 1418509"/>
                  <a:gd name="connsiteX0" fmla="*/ 0 w 2188795"/>
                  <a:gd name="connsiteY0" fmla="*/ 0 h 1630503"/>
                  <a:gd name="connsiteX1" fmla="*/ 126390 w 2188795"/>
                  <a:gd name="connsiteY1" fmla="*/ 211994 h 1630503"/>
                  <a:gd name="connsiteX2" fmla="*/ 839620 w 2188795"/>
                  <a:gd name="connsiteY2" fmla="*/ 746352 h 1630503"/>
                  <a:gd name="connsiteX3" fmla="*/ 1648865 w 2188795"/>
                  <a:gd name="connsiteY3" fmla="*/ 960628 h 1630503"/>
                  <a:gd name="connsiteX4" fmla="*/ 2184859 w 2188795"/>
                  <a:gd name="connsiteY4" fmla="*/ 933515 h 1630503"/>
                  <a:gd name="connsiteX5" fmla="*/ 2188795 w 2188795"/>
                  <a:gd name="connsiteY5" fmla="*/ 1630504 h 1630503"/>
                  <a:gd name="connsiteX6" fmla="*/ 2022822 w 2188795"/>
                  <a:gd name="connsiteY6" fmla="*/ 1595810 h 1630503"/>
                  <a:gd name="connsiteX7" fmla="*/ 1222249 w 2188795"/>
                  <a:gd name="connsiteY7" fmla="*/ 1588765 h 1630503"/>
                  <a:gd name="connsiteX8" fmla="*/ 365205 w 2188795"/>
                  <a:gd name="connsiteY8" fmla="*/ 1130755 h 1630503"/>
                  <a:gd name="connsiteX9" fmla="*/ 20780 w 2188795"/>
                  <a:gd name="connsiteY9" fmla="*/ 915125 h 1630503"/>
                  <a:gd name="connsiteX10" fmla="*/ 0 w 2188795"/>
                  <a:gd name="connsiteY10" fmla="*/ 0 h 1630503"/>
                  <a:gd name="connsiteX0" fmla="*/ 0 w 2188795"/>
                  <a:gd name="connsiteY0" fmla="*/ 0 h 1630503"/>
                  <a:gd name="connsiteX1" fmla="*/ 345308 w 2188795"/>
                  <a:gd name="connsiteY1" fmla="*/ 386503 h 1630503"/>
                  <a:gd name="connsiteX2" fmla="*/ 839620 w 2188795"/>
                  <a:gd name="connsiteY2" fmla="*/ 746352 h 1630503"/>
                  <a:gd name="connsiteX3" fmla="*/ 1648865 w 2188795"/>
                  <a:gd name="connsiteY3" fmla="*/ 960628 h 1630503"/>
                  <a:gd name="connsiteX4" fmla="*/ 2184859 w 2188795"/>
                  <a:gd name="connsiteY4" fmla="*/ 933515 h 1630503"/>
                  <a:gd name="connsiteX5" fmla="*/ 2188795 w 2188795"/>
                  <a:gd name="connsiteY5" fmla="*/ 1630504 h 1630503"/>
                  <a:gd name="connsiteX6" fmla="*/ 2022822 w 2188795"/>
                  <a:gd name="connsiteY6" fmla="*/ 1595810 h 1630503"/>
                  <a:gd name="connsiteX7" fmla="*/ 1222249 w 2188795"/>
                  <a:gd name="connsiteY7" fmla="*/ 1588765 h 1630503"/>
                  <a:gd name="connsiteX8" fmla="*/ 365205 w 2188795"/>
                  <a:gd name="connsiteY8" fmla="*/ 1130755 h 1630503"/>
                  <a:gd name="connsiteX9" fmla="*/ 20780 w 2188795"/>
                  <a:gd name="connsiteY9" fmla="*/ 915125 h 1630503"/>
                  <a:gd name="connsiteX10" fmla="*/ 0 w 2188795"/>
                  <a:gd name="connsiteY10" fmla="*/ 0 h 1630503"/>
                  <a:gd name="connsiteX0" fmla="*/ 0 w 2188795"/>
                  <a:gd name="connsiteY0" fmla="*/ 0 h 1630503"/>
                  <a:gd name="connsiteX1" fmla="*/ 345308 w 2188795"/>
                  <a:gd name="connsiteY1" fmla="*/ 386503 h 1630503"/>
                  <a:gd name="connsiteX2" fmla="*/ 839620 w 2188795"/>
                  <a:gd name="connsiteY2" fmla="*/ 746352 h 1630503"/>
                  <a:gd name="connsiteX3" fmla="*/ 1648865 w 2188795"/>
                  <a:gd name="connsiteY3" fmla="*/ 960628 h 1630503"/>
                  <a:gd name="connsiteX4" fmla="*/ 2184859 w 2188795"/>
                  <a:gd name="connsiteY4" fmla="*/ 933515 h 1630503"/>
                  <a:gd name="connsiteX5" fmla="*/ 2188795 w 2188795"/>
                  <a:gd name="connsiteY5" fmla="*/ 1630504 h 1630503"/>
                  <a:gd name="connsiteX6" fmla="*/ 2022822 w 2188795"/>
                  <a:gd name="connsiteY6" fmla="*/ 1595810 h 1630503"/>
                  <a:gd name="connsiteX7" fmla="*/ 1222249 w 2188795"/>
                  <a:gd name="connsiteY7" fmla="*/ 1588765 h 1630503"/>
                  <a:gd name="connsiteX8" fmla="*/ 365205 w 2188795"/>
                  <a:gd name="connsiteY8" fmla="*/ 1130755 h 1630503"/>
                  <a:gd name="connsiteX9" fmla="*/ 20780 w 2188795"/>
                  <a:gd name="connsiteY9" fmla="*/ 915125 h 1630503"/>
                  <a:gd name="connsiteX10" fmla="*/ 0 w 2188795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229717 w 2196263"/>
                  <a:gd name="connsiteY7" fmla="*/ 1588765 h 1630503"/>
                  <a:gd name="connsiteX8" fmla="*/ 372673 w 2196263"/>
                  <a:gd name="connsiteY8" fmla="*/ 1130755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229717 w 2196263"/>
                  <a:gd name="connsiteY7" fmla="*/ 1588765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229717 w 2196263"/>
                  <a:gd name="connsiteY7" fmla="*/ 1588765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229717 w 2196263"/>
                  <a:gd name="connsiteY7" fmla="*/ 1588765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229717 w 2196263"/>
                  <a:gd name="connsiteY7" fmla="*/ 1588765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137913 w 2196263"/>
                  <a:gd name="connsiteY7" fmla="*/ 1523324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137913 w 2196263"/>
                  <a:gd name="connsiteY7" fmla="*/ 1523324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30503"/>
                  <a:gd name="connsiteX1" fmla="*/ 352776 w 2196263"/>
                  <a:gd name="connsiteY1" fmla="*/ 386503 h 1630503"/>
                  <a:gd name="connsiteX2" fmla="*/ 847088 w 2196263"/>
                  <a:gd name="connsiteY2" fmla="*/ 746352 h 1630503"/>
                  <a:gd name="connsiteX3" fmla="*/ 1656333 w 2196263"/>
                  <a:gd name="connsiteY3" fmla="*/ 960628 h 1630503"/>
                  <a:gd name="connsiteX4" fmla="*/ 2192327 w 2196263"/>
                  <a:gd name="connsiteY4" fmla="*/ 933515 h 1630503"/>
                  <a:gd name="connsiteX5" fmla="*/ 2196263 w 2196263"/>
                  <a:gd name="connsiteY5" fmla="*/ 1630504 h 1630503"/>
                  <a:gd name="connsiteX6" fmla="*/ 2030290 w 2196263"/>
                  <a:gd name="connsiteY6" fmla="*/ 1595810 h 1630503"/>
                  <a:gd name="connsiteX7" fmla="*/ 1137913 w 2196263"/>
                  <a:gd name="connsiteY7" fmla="*/ 1523324 h 1630503"/>
                  <a:gd name="connsiteX8" fmla="*/ 351487 w 2196263"/>
                  <a:gd name="connsiteY8" fmla="*/ 1032593 h 1630503"/>
                  <a:gd name="connsiteX9" fmla="*/ 0 w 2196263"/>
                  <a:gd name="connsiteY9" fmla="*/ 664267 h 1630503"/>
                  <a:gd name="connsiteX10" fmla="*/ 7468 w 2196263"/>
                  <a:gd name="connsiteY10" fmla="*/ 0 h 1630503"/>
                  <a:gd name="connsiteX0" fmla="*/ 7468 w 2196263"/>
                  <a:gd name="connsiteY0" fmla="*/ 0 h 1683065"/>
                  <a:gd name="connsiteX1" fmla="*/ 352776 w 2196263"/>
                  <a:gd name="connsiteY1" fmla="*/ 386503 h 1683065"/>
                  <a:gd name="connsiteX2" fmla="*/ 847088 w 2196263"/>
                  <a:gd name="connsiteY2" fmla="*/ 746352 h 1683065"/>
                  <a:gd name="connsiteX3" fmla="*/ 1656333 w 2196263"/>
                  <a:gd name="connsiteY3" fmla="*/ 960628 h 1683065"/>
                  <a:gd name="connsiteX4" fmla="*/ 2192327 w 2196263"/>
                  <a:gd name="connsiteY4" fmla="*/ 933515 h 1683065"/>
                  <a:gd name="connsiteX5" fmla="*/ 2196263 w 2196263"/>
                  <a:gd name="connsiteY5" fmla="*/ 1630504 h 1683065"/>
                  <a:gd name="connsiteX6" fmla="*/ 2016166 w 2196263"/>
                  <a:gd name="connsiteY6" fmla="*/ 1683065 h 1683065"/>
                  <a:gd name="connsiteX7" fmla="*/ 1137913 w 2196263"/>
                  <a:gd name="connsiteY7" fmla="*/ 1523324 h 1683065"/>
                  <a:gd name="connsiteX8" fmla="*/ 351487 w 2196263"/>
                  <a:gd name="connsiteY8" fmla="*/ 1032593 h 1683065"/>
                  <a:gd name="connsiteX9" fmla="*/ 0 w 2196263"/>
                  <a:gd name="connsiteY9" fmla="*/ 664267 h 1683065"/>
                  <a:gd name="connsiteX10" fmla="*/ 7468 w 2196263"/>
                  <a:gd name="connsiteY10" fmla="*/ 0 h 168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6263" h="1683065">
                    <a:moveTo>
                      <a:pt x="7468" y="0"/>
                    </a:moveTo>
                    <a:lnTo>
                      <a:pt x="352776" y="386503"/>
                    </a:lnTo>
                    <a:cubicBezTo>
                      <a:pt x="580821" y="572246"/>
                      <a:pt x="629829" y="650665"/>
                      <a:pt x="847088" y="746352"/>
                    </a:cubicBezTo>
                    <a:cubicBezTo>
                      <a:pt x="1064347" y="842039"/>
                      <a:pt x="1508251" y="972695"/>
                      <a:pt x="1656333" y="960628"/>
                    </a:cubicBezTo>
                    <a:lnTo>
                      <a:pt x="2192327" y="933515"/>
                    </a:lnTo>
                    <a:lnTo>
                      <a:pt x="2196263" y="1630504"/>
                    </a:lnTo>
                    <a:lnTo>
                      <a:pt x="2016166" y="1683065"/>
                    </a:lnTo>
                    <a:cubicBezTo>
                      <a:pt x="1839774" y="1665202"/>
                      <a:pt x="1415360" y="1631736"/>
                      <a:pt x="1137913" y="1523324"/>
                    </a:cubicBezTo>
                    <a:cubicBezTo>
                      <a:pt x="860467" y="1414912"/>
                      <a:pt x="541139" y="1175769"/>
                      <a:pt x="351487" y="1032593"/>
                    </a:cubicBezTo>
                    <a:cubicBezTo>
                      <a:pt x="161835" y="889417"/>
                      <a:pt x="124224" y="743415"/>
                      <a:pt x="0" y="664267"/>
                    </a:cubicBezTo>
                    <a:cubicBezTo>
                      <a:pt x="2489" y="442845"/>
                      <a:pt x="4979" y="221422"/>
                      <a:pt x="7468" y="0"/>
                    </a:cubicBezTo>
                    <a:close/>
                  </a:path>
                </a:pathLst>
              </a:custGeom>
              <a:solidFill>
                <a:srgbClr val="7030A0">
                  <a:alpha val="2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B9931B-CED7-400F-BB8A-E7D9CCF96F21}"/>
                  </a:ext>
                </a:extLst>
              </p:cNvPr>
              <p:cNvSpPr/>
              <p:nvPr/>
            </p:nvSpPr>
            <p:spPr>
              <a:xfrm>
                <a:off x="5448593" y="3732302"/>
                <a:ext cx="165100" cy="165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BCB0B9-380C-4D19-ABC1-FC04A405964E}"/>
              </a:ext>
            </a:extLst>
          </p:cNvPr>
          <p:cNvCxnSpPr/>
          <p:nvPr/>
        </p:nvCxnSpPr>
        <p:spPr>
          <a:xfrm>
            <a:off x="514480" y="5544273"/>
            <a:ext cx="30301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2A7562-1761-4F5B-A9F3-BC4CEE632375}"/>
              </a:ext>
            </a:extLst>
          </p:cNvPr>
          <p:cNvCxnSpPr/>
          <p:nvPr/>
        </p:nvCxnSpPr>
        <p:spPr>
          <a:xfrm>
            <a:off x="5129513" y="5544273"/>
            <a:ext cx="30301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D6E6F3-2E2C-44A1-B46E-21BF53F49ACB}"/>
              </a:ext>
            </a:extLst>
          </p:cNvPr>
          <p:cNvCxnSpPr>
            <a:cxnSpLocks/>
          </p:cNvCxnSpPr>
          <p:nvPr/>
        </p:nvCxnSpPr>
        <p:spPr>
          <a:xfrm flipH="1" flipV="1">
            <a:off x="4267831" y="4430040"/>
            <a:ext cx="9683" cy="20669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6D5F7C4-3AF3-4421-97D8-DC66C01B4BF2}"/>
              </a:ext>
            </a:extLst>
          </p:cNvPr>
          <p:cNvSpPr/>
          <p:nvPr/>
        </p:nvSpPr>
        <p:spPr>
          <a:xfrm>
            <a:off x="1158289" y="5446936"/>
            <a:ext cx="1528069" cy="194673"/>
          </a:xfrm>
          <a:prstGeom prst="rect">
            <a:avLst/>
          </a:pr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F6F683-9218-4F03-B9F8-2474D64FA010}"/>
              </a:ext>
            </a:extLst>
          </p:cNvPr>
          <p:cNvSpPr/>
          <p:nvPr/>
        </p:nvSpPr>
        <p:spPr>
          <a:xfrm>
            <a:off x="5922401" y="5446935"/>
            <a:ext cx="1528069" cy="194673"/>
          </a:xfrm>
          <a:prstGeom prst="rect">
            <a:avLst/>
          </a:pr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A5CC1E-C0A8-410D-A2F1-7464F7770DCA}"/>
              </a:ext>
            </a:extLst>
          </p:cNvPr>
          <p:cNvSpPr/>
          <p:nvPr/>
        </p:nvSpPr>
        <p:spPr>
          <a:xfrm>
            <a:off x="4178841" y="4875793"/>
            <a:ext cx="143744" cy="106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F6D3BA-4B92-4323-AAE6-6C7D095A39C9}"/>
              </a:ext>
            </a:extLst>
          </p:cNvPr>
          <p:cNvSpPr/>
          <p:nvPr/>
        </p:nvSpPr>
        <p:spPr>
          <a:xfrm>
            <a:off x="4178841" y="5272200"/>
            <a:ext cx="143744" cy="106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2545A2-D4A0-406A-84BC-6997B2802EFC}"/>
              </a:ext>
            </a:extLst>
          </p:cNvPr>
          <p:cNvSpPr/>
          <p:nvPr/>
        </p:nvSpPr>
        <p:spPr>
          <a:xfrm>
            <a:off x="2317986" y="5491154"/>
            <a:ext cx="143744" cy="106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6A8EB3-2C31-4B35-AF23-51621AA6E7C6}"/>
              </a:ext>
            </a:extLst>
          </p:cNvPr>
          <p:cNvSpPr/>
          <p:nvPr/>
        </p:nvSpPr>
        <p:spPr>
          <a:xfrm>
            <a:off x="6068977" y="5491154"/>
            <a:ext cx="143744" cy="106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6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BB2C3-AC01-4333-B062-940C63228C11}"/>
              </a:ext>
            </a:extLst>
          </p:cNvPr>
          <p:cNvGrpSpPr/>
          <p:nvPr/>
        </p:nvGrpSpPr>
        <p:grpSpPr>
          <a:xfrm>
            <a:off x="-1" y="-137339"/>
            <a:ext cx="12435062" cy="6025662"/>
            <a:chOff x="-1" y="-137339"/>
            <a:chExt cx="12435062" cy="60256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D3ED5E-B5D8-4AF1-94ED-051D670B5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447" t="18319" r="29777" b="19854"/>
            <a:stretch/>
          </p:blipFill>
          <p:spPr>
            <a:xfrm>
              <a:off x="-1" y="-137339"/>
              <a:ext cx="5533292" cy="569741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B1270F3-D715-4D9D-951F-0C8941C8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79" t="16110" r="29423" b="21026"/>
            <a:stretch/>
          </p:blipFill>
          <p:spPr>
            <a:xfrm>
              <a:off x="6658711" y="-137339"/>
              <a:ext cx="5776350" cy="6025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1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0D0D60A-F320-446A-9BDD-F73B269DF384}"/>
              </a:ext>
            </a:extLst>
          </p:cNvPr>
          <p:cNvSpPr/>
          <p:nvPr/>
        </p:nvSpPr>
        <p:spPr>
          <a:xfrm>
            <a:off x="851625" y="431619"/>
            <a:ext cx="4918791" cy="3143794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scene3d>
            <a:camera prst="isometricOffAxis1Top">
              <a:rot lat="917740" lon="19981813" rev="21560173"/>
            </a:camera>
            <a:lightRig rig="balanced" dir="t"/>
          </a:scene3d>
          <a:sp3d prstMaterial="matte">
            <a:bevelT w="1130300" h="1689100"/>
            <a:bevelB w="431800" h="11239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1E19363-427D-47F1-846E-6C5C07EB2E1A}"/>
              </a:ext>
            </a:extLst>
          </p:cNvPr>
          <p:cNvSpPr/>
          <p:nvPr/>
        </p:nvSpPr>
        <p:spPr>
          <a:xfrm>
            <a:off x="5995226" y="431619"/>
            <a:ext cx="4918791" cy="3143794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7932EB-84EA-4799-A9E1-D5F9B8074D96}"/>
              </a:ext>
            </a:extLst>
          </p:cNvPr>
          <p:cNvSpPr/>
          <p:nvPr/>
        </p:nvSpPr>
        <p:spPr>
          <a:xfrm>
            <a:off x="6444846" y="1301930"/>
            <a:ext cx="2009775" cy="2009775"/>
          </a:xfrm>
          <a:prstGeom prst="ellipse">
            <a:avLst/>
          </a:prstGeom>
          <a:solidFill>
            <a:srgbClr val="7030A0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E7F5F859-75AB-4BD8-853F-1CD409FD5090}"/>
              </a:ext>
            </a:extLst>
          </p:cNvPr>
          <p:cNvSpPr/>
          <p:nvPr/>
        </p:nvSpPr>
        <p:spPr>
          <a:xfrm>
            <a:off x="1076435" y="3890438"/>
            <a:ext cx="4918791" cy="3143794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scene3d>
            <a:camera prst="isometricOffAxis1Top">
              <a:rot lat="917740" lon="19981813" rev="21560173"/>
            </a:camera>
            <a:lightRig rig="balanced" dir="t"/>
          </a:scene3d>
          <a:sp3d prstMaterial="matte">
            <a:bevelT w="1130300" h="1689100"/>
            <a:bevelB w="431800" h="11239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03D6D-70E6-44BC-A80C-904F4025AF19}"/>
              </a:ext>
            </a:extLst>
          </p:cNvPr>
          <p:cNvSpPr/>
          <p:nvPr/>
        </p:nvSpPr>
        <p:spPr>
          <a:xfrm>
            <a:off x="7967437" y="1301929"/>
            <a:ext cx="2009775" cy="2009775"/>
          </a:xfrm>
          <a:prstGeom prst="ellipse">
            <a:avLst/>
          </a:prstGeom>
          <a:solidFill>
            <a:srgbClr val="7030A0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531A0930-789A-4629-9687-7052A7624492}"/>
              </a:ext>
            </a:extLst>
          </p:cNvPr>
          <p:cNvSpPr/>
          <p:nvPr/>
        </p:nvSpPr>
        <p:spPr>
          <a:xfrm>
            <a:off x="6096000" y="3575413"/>
            <a:ext cx="4918791" cy="3143794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9B2044-C8A3-4176-9A9A-15A23EEDAE00}"/>
              </a:ext>
            </a:extLst>
          </p:cNvPr>
          <p:cNvSpPr/>
          <p:nvPr/>
        </p:nvSpPr>
        <p:spPr>
          <a:xfrm>
            <a:off x="6444846" y="4295252"/>
            <a:ext cx="2009775" cy="2009775"/>
          </a:xfrm>
          <a:prstGeom prst="ellipse">
            <a:avLst/>
          </a:prstGeom>
          <a:solidFill>
            <a:schemeClr val="accent5">
              <a:lumMod val="60000"/>
              <a:lumOff val="40000"/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96BC993A-CCCB-4126-B00B-E7FB141693A1}"/>
              </a:ext>
            </a:extLst>
          </p:cNvPr>
          <p:cNvSpPr/>
          <p:nvPr/>
        </p:nvSpPr>
        <p:spPr>
          <a:xfrm>
            <a:off x="1233190" y="888275"/>
            <a:ext cx="7327336" cy="4848381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scene3d>
            <a:camera prst="isometricOffAxis1Top">
              <a:rot lat="917740" lon="19981813" rev="21560173"/>
            </a:camera>
            <a:lightRig rig="balanced" dir="t"/>
          </a:scene3d>
          <a:sp3d prstMaterial="matte">
            <a:bevelT w="1130300" h="1689100"/>
            <a:bevelB w="431800" h="11239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1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7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3">
            <a:extLst>
              <a:ext uri="{FF2B5EF4-FFF2-40B4-BE49-F238E27FC236}">
                <a16:creationId xmlns:a16="http://schemas.microsoft.com/office/drawing/2014/main" id="{76C1F542-5336-4D09-8674-1A14AA63B9B9}"/>
              </a:ext>
            </a:extLst>
          </p:cNvPr>
          <p:cNvSpPr/>
          <p:nvPr/>
        </p:nvSpPr>
        <p:spPr>
          <a:xfrm>
            <a:off x="6096000" y="3575413"/>
            <a:ext cx="4918791" cy="3143794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921698-9935-479F-96D7-FD8482A3C564}"/>
              </a:ext>
            </a:extLst>
          </p:cNvPr>
          <p:cNvSpPr/>
          <p:nvPr/>
        </p:nvSpPr>
        <p:spPr>
          <a:xfrm>
            <a:off x="6444846" y="4295252"/>
            <a:ext cx="2009775" cy="2009775"/>
          </a:xfrm>
          <a:prstGeom prst="ellipse">
            <a:avLst/>
          </a:prstGeom>
          <a:solidFill>
            <a:schemeClr val="accent5">
              <a:lumMod val="60000"/>
              <a:lumOff val="40000"/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5D06C-F0DC-487F-834E-381176461618}"/>
              </a:ext>
            </a:extLst>
          </p:cNvPr>
          <p:cNvCxnSpPr>
            <a:cxnSpLocks/>
          </p:cNvCxnSpPr>
          <p:nvPr/>
        </p:nvCxnSpPr>
        <p:spPr>
          <a:xfrm>
            <a:off x="1652019" y="1611086"/>
            <a:ext cx="0" cy="199601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0258715-7AF9-48EC-A0ED-1CB8B749D847}"/>
              </a:ext>
            </a:extLst>
          </p:cNvPr>
          <p:cNvSpPr/>
          <p:nvPr/>
        </p:nvSpPr>
        <p:spPr>
          <a:xfrm>
            <a:off x="1595415" y="2380838"/>
            <a:ext cx="113207" cy="113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458467-89C8-4DEE-89A1-EECC5530A9FD}"/>
                  </a:ext>
                </a:extLst>
              </p:cNvPr>
              <p:cNvSpPr txBox="1"/>
              <p:nvPr/>
            </p:nvSpPr>
            <p:spPr>
              <a:xfrm>
                <a:off x="547007" y="2494045"/>
                <a:ext cx="5524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458467-89C8-4DEE-89A1-EECC5530A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" y="2494045"/>
                <a:ext cx="55244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11D1BA-1497-4CBF-8DE2-064F4C511686}"/>
                  </a:ext>
                </a:extLst>
              </p:cNvPr>
              <p:cNvSpPr txBox="1"/>
              <p:nvPr/>
            </p:nvSpPr>
            <p:spPr>
              <a:xfrm>
                <a:off x="1375792" y="3542212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11D1BA-1497-4CBF-8DE2-064F4C51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2" y="3542212"/>
                <a:ext cx="5524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6F9981-2BBD-493C-B8B3-4799FE2DEBA1}"/>
                  </a:ext>
                </a:extLst>
              </p:cNvPr>
              <p:cNvSpPr txBox="1"/>
              <p:nvPr/>
            </p:nvSpPr>
            <p:spPr>
              <a:xfrm>
                <a:off x="1375793" y="1026311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6F9981-2BBD-493C-B8B3-4799FE2D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3" y="1026311"/>
                <a:ext cx="55244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1161B5-094D-4C1F-8C94-A723759F88B5}"/>
                  </a:ext>
                </a:extLst>
              </p:cNvPr>
              <p:cNvSpPr txBox="1"/>
              <p:nvPr/>
            </p:nvSpPr>
            <p:spPr>
              <a:xfrm>
                <a:off x="1652016" y="2088450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1161B5-094D-4C1F-8C94-A723759F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2088450"/>
                <a:ext cx="55244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3">
            <a:extLst>
              <a:ext uri="{FF2B5EF4-FFF2-40B4-BE49-F238E27FC236}">
                <a16:creationId xmlns:a16="http://schemas.microsoft.com/office/drawing/2014/main" id="{EA83CCC9-A67F-4E57-A540-782C1B2DE042}"/>
              </a:ext>
            </a:extLst>
          </p:cNvPr>
          <p:cNvSpPr/>
          <p:nvPr/>
        </p:nvSpPr>
        <p:spPr>
          <a:xfrm>
            <a:off x="5091207" y="-2790109"/>
            <a:ext cx="9054193" cy="5857804"/>
          </a:xfrm>
          <a:custGeom>
            <a:avLst/>
            <a:gdLst>
              <a:gd name="connsiteX0" fmla="*/ 0 w 3875314"/>
              <a:gd name="connsiteY0" fmla="*/ 1484812 h 2969623"/>
              <a:gd name="connsiteX1" fmla="*/ 1937657 w 3875314"/>
              <a:gd name="connsiteY1" fmla="*/ 0 h 2969623"/>
              <a:gd name="connsiteX2" fmla="*/ 3875314 w 3875314"/>
              <a:gd name="connsiteY2" fmla="*/ 1484812 h 2969623"/>
              <a:gd name="connsiteX3" fmla="*/ 1937657 w 3875314"/>
              <a:gd name="connsiteY3" fmla="*/ 2969624 h 2969623"/>
              <a:gd name="connsiteX4" fmla="*/ 0 w 3875314"/>
              <a:gd name="connsiteY4" fmla="*/ 1484812 h 2969623"/>
              <a:gd name="connsiteX0" fmla="*/ 306120 w 4181434"/>
              <a:gd name="connsiteY0" fmla="*/ 1660810 h 3145622"/>
              <a:gd name="connsiteX1" fmla="*/ 201617 w 4181434"/>
              <a:gd name="connsiteY1" fmla="*/ 193415 h 3145622"/>
              <a:gd name="connsiteX2" fmla="*/ 2243777 w 4181434"/>
              <a:gd name="connsiteY2" fmla="*/ 175998 h 3145622"/>
              <a:gd name="connsiteX3" fmla="*/ 4181434 w 4181434"/>
              <a:gd name="connsiteY3" fmla="*/ 1660810 h 3145622"/>
              <a:gd name="connsiteX4" fmla="*/ 2243777 w 4181434"/>
              <a:gd name="connsiteY4" fmla="*/ 3145622 h 3145622"/>
              <a:gd name="connsiteX5" fmla="*/ 306120 w 4181434"/>
              <a:gd name="connsiteY5" fmla="*/ 1660810 h 3145622"/>
              <a:gd name="connsiteX0" fmla="*/ 306120 w 4277379"/>
              <a:gd name="connsiteY0" fmla="*/ 1665952 h 3150764"/>
              <a:gd name="connsiteX1" fmla="*/ 201617 w 4277379"/>
              <a:gd name="connsiteY1" fmla="*/ 198557 h 3150764"/>
              <a:gd name="connsiteX2" fmla="*/ 2243777 w 4277379"/>
              <a:gd name="connsiteY2" fmla="*/ 181140 h 3150764"/>
              <a:gd name="connsiteX3" fmla="*/ 3902760 w 4277379"/>
              <a:gd name="connsiteY3" fmla="*/ 94054 h 3150764"/>
              <a:gd name="connsiteX4" fmla="*/ 4181434 w 4277379"/>
              <a:gd name="connsiteY4" fmla="*/ 1665952 h 3150764"/>
              <a:gd name="connsiteX5" fmla="*/ 2243777 w 4277379"/>
              <a:gd name="connsiteY5" fmla="*/ 3150764 h 3150764"/>
              <a:gd name="connsiteX6" fmla="*/ 306120 w 4277379"/>
              <a:gd name="connsiteY6" fmla="*/ 1665952 h 3150764"/>
              <a:gd name="connsiteX0" fmla="*/ 290656 w 4288041"/>
              <a:gd name="connsiteY0" fmla="*/ 2101381 h 3156508"/>
              <a:gd name="connsiteX1" fmla="*/ 212279 w 4288041"/>
              <a:gd name="connsiteY1" fmla="*/ 198557 h 3156508"/>
              <a:gd name="connsiteX2" fmla="*/ 2254439 w 4288041"/>
              <a:gd name="connsiteY2" fmla="*/ 181140 h 3156508"/>
              <a:gd name="connsiteX3" fmla="*/ 3913422 w 4288041"/>
              <a:gd name="connsiteY3" fmla="*/ 94054 h 3156508"/>
              <a:gd name="connsiteX4" fmla="*/ 4192096 w 4288041"/>
              <a:gd name="connsiteY4" fmla="*/ 1665952 h 3156508"/>
              <a:gd name="connsiteX5" fmla="*/ 2254439 w 4288041"/>
              <a:gd name="connsiteY5" fmla="*/ 3150764 h 3156508"/>
              <a:gd name="connsiteX6" fmla="*/ 290656 w 4288041"/>
              <a:gd name="connsiteY6" fmla="*/ 2101381 h 3156508"/>
              <a:gd name="connsiteX0" fmla="*/ 290656 w 4096679"/>
              <a:gd name="connsiteY0" fmla="*/ 2101381 h 3151155"/>
              <a:gd name="connsiteX1" fmla="*/ 212279 w 4096679"/>
              <a:gd name="connsiteY1" fmla="*/ 198557 h 3151155"/>
              <a:gd name="connsiteX2" fmla="*/ 2254439 w 4096679"/>
              <a:gd name="connsiteY2" fmla="*/ 181140 h 3151155"/>
              <a:gd name="connsiteX3" fmla="*/ 3913422 w 4096679"/>
              <a:gd name="connsiteY3" fmla="*/ 94054 h 3151155"/>
              <a:gd name="connsiteX4" fmla="*/ 3861170 w 4096679"/>
              <a:gd name="connsiteY4" fmla="*/ 2205883 h 3151155"/>
              <a:gd name="connsiteX5" fmla="*/ 2254439 w 4096679"/>
              <a:gd name="connsiteY5" fmla="*/ 3150764 h 3151155"/>
              <a:gd name="connsiteX6" fmla="*/ 290656 w 4096679"/>
              <a:gd name="connsiteY6" fmla="*/ 2101381 h 3151155"/>
              <a:gd name="connsiteX0" fmla="*/ 290656 w 4096679"/>
              <a:gd name="connsiteY0" fmla="*/ 2074230 h 3124004"/>
              <a:gd name="connsiteX1" fmla="*/ 212279 w 4096679"/>
              <a:gd name="connsiteY1" fmla="*/ 171406 h 3124004"/>
              <a:gd name="connsiteX2" fmla="*/ 1897388 w 4096679"/>
              <a:gd name="connsiteY2" fmla="*/ 354287 h 3124004"/>
              <a:gd name="connsiteX3" fmla="*/ 3913422 w 4096679"/>
              <a:gd name="connsiteY3" fmla="*/ 66903 h 3124004"/>
              <a:gd name="connsiteX4" fmla="*/ 3861170 w 4096679"/>
              <a:gd name="connsiteY4" fmla="*/ 2178732 h 3124004"/>
              <a:gd name="connsiteX5" fmla="*/ 2254439 w 4096679"/>
              <a:gd name="connsiteY5" fmla="*/ 3123613 h 3124004"/>
              <a:gd name="connsiteX6" fmla="*/ 290656 w 4096679"/>
              <a:gd name="connsiteY6" fmla="*/ 2074230 h 3124004"/>
              <a:gd name="connsiteX0" fmla="*/ 290656 w 4096679"/>
              <a:gd name="connsiteY0" fmla="*/ 2081038 h 3130812"/>
              <a:gd name="connsiteX1" fmla="*/ 212279 w 4096679"/>
              <a:gd name="connsiteY1" fmla="*/ 178214 h 3130812"/>
              <a:gd name="connsiteX2" fmla="*/ 1897388 w 4096679"/>
              <a:gd name="connsiteY2" fmla="*/ 361095 h 3130812"/>
              <a:gd name="connsiteX3" fmla="*/ 3913422 w 4096679"/>
              <a:gd name="connsiteY3" fmla="*/ 73711 h 3130812"/>
              <a:gd name="connsiteX4" fmla="*/ 3861170 w 4096679"/>
              <a:gd name="connsiteY4" fmla="*/ 2185540 h 3130812"/>
              <a:gd name="connsiteX5" fmla="*/ 2254439 w 4096679"/>
              <a:gd name="connsiteY5" fmla="*/ 3130421 h 3130812"/>
              <a:gd name="connsiteX6" fmla="*/ 290656 w 4096679"/>
              <a:gd name="connsiteY6" fmla="*/ 2081038 h 3130812"/>
              <a:gd name="connsiteX0" fmla="*/ 290656 w 4001929"/>
              <a:gd name="connsiteY0" fmla="*/ 1981797 h 3031571"/>
              <a:gd name="connsiteX1" fmla="*/ 212279 w 4001929"/>
              <a:gd name="connsiteY1" fmla="*/ 78973 h 3031571"/>
              <a:gd name="connsiteX2" fmla="*/ 1897388 w 4001929"/>
              <a:gd name="connsiteY2" fmla="*/ 261854 h 3031571"/>
              <a:gd name="connsiteX3" fmla="*/ 3730542 w 4001929"/>
              <a:gd name="connsiteY3" fmla="*/ 192184 h 3031571"/>
              <a:gd name="connsiteX4" fmla="*/ 3861170 w 4001929"/>
              <a:gd name="connsiteY4" fmla="*/ 2086299 h 3031571"/>
              <a:gd name="connsiteX5" fmla="*/ 2254439 w 4001929"/>
              <a:gd name="connsiteY5" fmla="*/ 3031180 h 3031571"/>
              <a:gd name="connsiteX6" fmla="*/ 290656 w 4001929"/>
              <a:gd name="connsiteY6" fmla="*/ 1981797 h 3031571"/>
              <a:gd name="connsiteX0" fmla="*/ 290656 w 4121594"/>
              <a:gd name="connsiteY0" fmla="*/ 1981797 h 3031571"/>
              <a:gd name="connsiteX1" fmla="*/ 212279 w 4121594"/>
              <a:gd name="connsiteY1" fmla="*/ 78973 h 3031571"/>
              <a:gd name="connsiteX2" fmla="*/ 1897388 w 4121594"/>
              <a:gd name="connsiteY2" fmla="*/ 261854 h 3031571"/>
              <a:gd name="connsiteX3" fmla="*/ 3730542 w 4121594"/>
              <a:gd name="connsiteY3" fmla="*/ 192184 h 3031571"/>
              <a:gd name="connsiteX4" fmla="*/ 3861170 w 4121594"/>
              <a:gd name="connsiteY4" fmla="*/ 2086299 h 3031571"/>
              <a:gd name="connsiteX5" fmla="*/ 2254439 w 4121594"/>
              <a:gd name="connsiteY5" fmla="*/ 3031180 h 3031571"/>
              <a:gd name="connsiteX6" fmla="*/ 290656 w 4121594"/>
              <a:gd name="connsiteY6" fmla="*/ 1981797 h 3031571"/>
              <a:gd name="connsiteX0" fmla="*/ 290656 w 4121594"/>
              <a:gd name="connsiteY0" fmla="*/ 2049191 h 3098965"/>
              <a:gd name="connsiteX1" fmla="*/ 212279 w 4121594"/>
              <a:gd name="connsiteY1" fmla="*/ 146367 h 3098965"/>
              <a:gd name="connsiteX2" fmla="*/ 1897388 w 4121594"/>
              <a:gd name="connsiteY2" fmla="*/ 329248 h 3098965"/>
              <a:gd name="connsiteX3" fmla="*/ 3730542 w 4121594"/>
              <a:gd name="connsiteY3" fmla="*/ 259578 h 3098965"/>
              <a:gd name="connsiteX4" fmla="*/ 3861170 w 4121594"/>
              <a:gd name="connsiteY4" fmla="*/ 2153693 h 3098965"/>
              <a:gd name="connsiteX5" fmla="*/ 2254439 w 4121594"/>
              <a:gd name="connsiteY5" fmla="*/ 3098574 h 3098965"/>
              <a:gd name="connsiteX6" fmla="*/ 290656 w 4121594"/>
              <a:gd name="connsiteY6" fmla="*/ 2049191 h 3098965"/>
              <a:gd name="connsiteX0" fmla="*/ 290656 w 4126581"/>
              <a:gd name="connsiteY0" fmla="*/ 2231132 h 3280906"/>
              <a:gd name="connsiteX1" fmla="*/ 212279 w 4126581"/>
              <a:gd name="connsiteY1" fmla="*/ 328308 h 3280906"/>
              <a:gd name="connsiteX2" fmla="*/ 1897388 w 4126581"/>
              <a:gd name="connsiteY2" fmla="*/ 511189 h 3280906"/>
              <a:gd name="connsiteX3" fmla="*/ 3739251 w 4126581"/>
              <a:gd name="connsiteY3" fmla="*/ 223805 h 3280906"/>
              <a:gd name="connsiteX4" fmla="*/ 3861170 w 4126581"/>
              <a:gd name="connsiteY4" fmla="*/ 2335634 h 3280906"/>
              <a:gd name="connsiteX5" fmla="*/ 2254439 w 4126581"/>
              <a:gd name="connsiteY5" fmla="*/ 3280515 h 3280906"/>
              <a:gd name="connsiteX6" fmla="*/ 290656 w 4126581"/>
              <a:gd name="connsiteY6" fmla="*/ 2231132 h 3280906"/>
              <a:gd name="connsiteX0" fmla="*/ 294540 w 4130465"/>
              <a:gd name="connsiteY0" fmla="*/ 2231132 h 2523617"/>
              <a:gd name="connsiteX1" fmla="*/ 216163 w 4130465"/>
              <a:gd name="connsiteY1" fmla="*/ 328308 h 2523617"/>
              <a:gd name="connsiteX2" fmla="*/ 1901272 w 4130465"/>
              <a:gd name="connsiteY2" fmla="*/ 511189 h 2523617"/>
              <a:gd name="connsiteX3" fmla="*/ 3743135 w 4130465"/>
              <a:gd name="connsiteY3" fmla="*/ 223805 h 2523617"/>
              <a:gd name="connsiteX4" fmla="*/ 3865054 w 4130465"/>
              <a:gd name="connsiteY4" fmla="*/ 2335634 h 2523617"/>
              <a:gd name="connsiteX5" fmla="*/ 2327992 w 4130465"/>
              <a:gd name="connsiteY5" fmla="*/ 2366115 h 2523617"/>
              <a:gd name="connsiteX6" fmla="*/ 294540 w 4130465"/>
              <a:gd name="connsiteY6" fmla="*/ 2231132 h 25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465" h="2523617">
                <a:moveTo>
                  <a:pt x="294540" y="2231132"/>
                </a:moveTo>
                <a:cubicBezTo>
                  <a:pt x="-57432" y="1891498"/>
                  <a:pt x="-106780" y="575777"/>
                  <a:pt x="216163" y="328308"/>
                </a:cubicBezTo>
                <a:cubicBezTo>
                  <a:pt x="539106" y="80839"/>
                  <a:pt x="1313443" y="528606"/>
                  <a:pt x="1901272" y="511189"/>
                </a:cubicBezTo>
                <a:cubicBezTo>
                  <a:pt x="2489101" y="493772"/>
                  <a:pt x="3132809" y="-406841"/>
                  <a:pt x="3743135" y="223805"/>
                </a:cubicBezTo>
                <a:cubicBezTo>
                  <a:pt x="4388295" y="749948"/>
                  <a:pt x="4080591" y="1940845"/>
                  <a:pt x="3865054" y="2335634"/>
                </a:cubicBezTo>
                <a:cubicBezTo>
                  <a:pt x="3649517" y="2730423"/>
                  <a:pt x="2923078" y="2383532"/>
                  <a:pt x="2327992" y="2366115"/>
                </a:cubicBezTo>
                <a:cubicBezTo>
                  <a:pt x="1732906" y="2348698"/>
                  <a:pt x="646512" y="2570767"/>
                  <a:pt x="294540" y="2231132"/>
                </a:cubicBezTo>
                <a:close/>
              </a:path>
            </a:pathLst>
          </a:custGeom>
          <a:blipFill dpi="0" rotWithShape="0">
            <a:blip r:embed="rId6"/>
            <a:srcRect/>
            <a:stretch>
              <a:fillRect/>
            </a:stretch>
          </a:blipFill>
          <a:ln>
            <a:noFill/>
          </a:ln>
          <a:scene3d>
            <a:camera prst="isometricOffAxis1Top">
              <a:rot lat="917740" lon="19981813" rev="21560173"/>
            </a:camera>
            <a:lightRig rig="balanced" dir="t"/>
          </a:scene3d>
          <a:sp3d prstMaterial="matte">
            <a:bevelT w="1130300" h="1689100"/>
            <a:bevelB w="431800" h="11239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35502E-17D3-456F-9D4D-39CECDE69389}"/>
              </a:ext>
            </a:extLst>
          </p:cNvPr>
          <p:cNvSpPr/>
          <p:nvPr/>
        </p:nvSpPr>
        <p:spPr>
          <a:xfrm>
            <a:off x="7158446" y="4872851"/>
            <a:ext cx="896983" cy="1188315"/>
          </a:xfrm>
          <a:custGeom>
            <a:avLst/>
            <a:gdLst>
              <a:gd name="connsiteX0" fmla="*/ 0 w 896983"/>
              <a:gd name="connsiteY0" fmla="*/ 1188315 h 1188315"/>
              <a:gd name="connsiteX1" fmla="*/ 461554 w 896983"/>
              <a:gd name="connsiteY1" fmla="*/ 796429 h 1188315"/>
              <a:gd name="connsiteX2" fmla="*/ 452845 w 896983"/>
              <a:gd name="connsiteY2" fmla="*/ 273915 h 1188315"/>
              <a:gd name="connsiteX3" fmla="*/ 670560 w 896983"/>
              <a:gd name="connsiteY3" fmla="*/ 12658 h 1188315"/>
              <a:gd name="connsiteX4" fmla="*/ 896983 w 896983"/>
              <a:gd name="connsiteY4" fmla="*/ 64909 h 118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983" h="1188315">
                <a:moveTo>
                  <a:pt x="0" y="1188315"/>
                </a:moveTo>
                <a:cubicBezTo>
                  <a:pt x="193040" y="1068572"/>
                  <a:pt x="386080" y="948829"/>
                  <a:pt x="461554" y="796429"/>
                </a:cubicBezTo>
                <a:cubicBezTo>
                  <a:pt x="537028" y="644029"/>
                  <a:pt x="418011" y="404543"/>
                  <a:pt x="452845" y="273915"/>
                </a:cubicBezTo>
                <a:cubicBezTo>
                  <a:pt x="487679" y="143287"/>
                  <a:pt x="596537" y="47492"/>
                  <a:pt x="670560" y="12658"/>
                </a:cubicBezTo>
                <a:cubicBezTo>
                  <a:pt x="744583" y="-22176"/>
                  <a:pt x="820783" y="21366"/>
                  <a:pt x="896983" y="64909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E2AB9-E020-44C0-9BD6-655F1D242EDC}"/>
              </a:ext>
            </a:extLst>
          </p:cNvPr>
          <p:cNvSpPr/>
          <p:nvPr/>
        </p:nvSpPr>
        <p:spPr>
          <a:xfrm>
            <a:off x="7547740" y="5276444"/>
            <a:ext cx="113207" cy="113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099ECEC-C8A3-4ACF-834C-8CEB522E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53" y="-562405"/>
            <a:ext cx="4609831" cy="358377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83C30-6FD2-4E3A-AE26-CCFAF11CD948}"/>
              </a:ext>
            </a:extLst>
          </p:cNvPr>
          <p:cNvGrpSpPr/>
          <p:nvPr/>
        </p:nvGrpSpPr>
        <p:grpSpPr>
          <a:xfrm>
            <a:off x="808047" y="108666"/>
            <a:ext cx="1657458" cy="3100676"/>
            <a:chOff x="547007" y="1026311"/>
            <a:chExt cx="1657458" cy="31006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25D06C-F0DC-487F-834E-381176461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52019" y="1611086"/>
              <a:ext cx="0" cy="1996012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58715-7AF9-48EC-A0ED-1CB8B749D847}"/>
                </a:ext>
              </a:extLst>
            </p:cNvPr>
            <p:cNvSpPr/>
            <p:nvPr/>
          </p:nvSpPr>
          <p:spPr>
            <a:xfrm>
              <a:off x="1595415" y="2380838"/>
              <a:ext cx="113207" cy="1132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458467-89C8-4DEE-89A1-EECC5530A9FD}"/>
                    </a:ext>
                  </a:extLst>
                </p:cNvPr>
                <p:cNvSpPr txBox="1"/>
                <p:nvPr/>
              </p:nvSpPr>
              <p:spPr>
                <a:xfrm>
                  <a:off x="547007" y="2494045"/>
                  <a:ext cx="55244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458467-89C8-4DEE-89A1-EECC5530A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" y="2494045"/>
                  <a:ext cx="552449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A11D1BA-1497-4CBF-8DE2-064F4C511686}"/>
                    </a:ext>
                  </a:extLst>
                </p:cNvPr>
                <p:cNvSpPr txBox="1"/>
                <p:nvPr/>
              </p:nvSpPr>
              <p:spPr>
                <a:xfrm>
                  <a:off x="1375792" y="3542212"/>
                  <a:ext cx="55244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A11D1BA-1497-4CBF-8DE2-064F4C51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92" y="3542212"/>
                  <a:ext cx="55244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6F9981-2BBD-493C-B8B3-4799FE2DEBA1}"/>
                    </a:ext>
                  </a:extLst>
                </p:cNvPr>
                <p:cNvSpPr txBox="1"/>
                <p:nvPr/>
              </p:nvSpPr>
              <p:spPr>
                <a:xfrm>
                  <a:off x="1375793" y="1026311"/>
                  <a:ext cx="55244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6F9981-2BBD-493C-B8B3-4799FE2DE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93" y="1026311"/>
                  <a:ext cx="55244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1161B5-094D-4C1F-8C94-A723759F88B5}"/>
                    </a:ext>
                  </a:extLst>
                </p:cNvPr>
                <p:cNvSpPr txBox="1"/>
                <p:nvPr/>
              </p:nvSpPr>
              <p:spPr>
                <a:xfrm>
                  <a:off x="1652016" y="2088450"/>
                  <a:ext cx="55244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1161B5-094D-4C1F-8C94-A723759F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16" y="2088450"/>
                  <a:ext cx="55244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78192B-C963-440C-A372-4A70F7F20AC9}"/>
              </a:ext>
            </a:extLst>
          </p:cNvPr>
          <p:cNvGrpSpPr/>
          <p:nvPr/>
        </p:nvGrpSpPr>
        <p:grpSpPr>
          <a:xfrm>
            <a:off x="5690371" y="4568865"/>
            <a:ext cx="2632710" cy="2105660"/>
            <a:chOff x="4815840" y="4210050"/>
            <a:chExt cx="2632710" cy="21056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13CA2F-6727-4FF8-8248-AFFB7DDC18DD}"/>
                </a:ext>
              </a:extLst>
            </p:cNvPr>
            <p:cNvGrpSpPr/>
            <p:nvPr/>
          </p:nvGrpSpPr>
          <p:grpSpPr>
            <a:xfrm>
              <a:off x="4815840" y="4210050"/>
              <a:ext cx="2632710" cy="2105660"/>
              <a:chOff x="4815840" y="3941544"/>
              <a:chExt cx="2885440" cy="237416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A736664-A00F-48CB-9156-9211D998C855}"/>
                  </a:ext>
                </a:extLst>
              </p:cNvPr>
              <p:cNvCxnSpPr/>
              <p:nvPr/>
            </p:nvCxnSpPr>
            <p:spPr>
              <a:xfrm>
                <a:off x="4815840" y="6289040"/>
                <a:ext cx="288544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0B4F34-1B64-4AE9-AEB8-1A9DF1E88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3941544"/>
                <a:ext cx="0" cy="237416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4B0B72-AAB1-4871-82F1-B4979AE6943A}"/>
                </a:ext>
              </a:extLst>
            </p:cNvPr>
            <p:cNvGrpSpPr/>
            <p:nvPr/>
          </p:nvGrpSpPr>
          <p:grpSpPr>
            <a:xfrm rot="11354712">
              <a:off x="5521222" y="4596784"/>
              <a:ext cx="1221945" cy="1308536"/>
              <a:chOff x="7069857" y="4812853"/>
              <a:chExt cx="1100770" cy="11943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580DA2F-4401-46EC-84CC-34DCB979A5F0}"/>
                  </a:ext>
                </a:extLst>
              </p:cNvPr>
              <p:cNvSpPr/>
              <p:nvPr/>
            </p:nvSpPr>
            <p:spPr>
              <a:xfrm>
                <a:off x="7069857" y="4812853"/>
                <a:ext cx="1100770" cy="1194396"/>
              </a:xfrm>
              <a:custGeom>
                <a:avLst/>
                <a:gdLst>
                  <a:gd name="connsiteX0" fmla="*/ 0 w 896983"/>
                  <a:gd name="connsiteY0" fmla="*/ 1188315 h 1188315"/>
                  <a:gd name="connsiteX1" fmla="*/ 461554 w 896983"/>
                  <a:gd name="connsiteY1" fmla="*/ 796429 h 1188315"/>
                  <a:gd name="connsiteX2" fmla="*/ 452845 w 896983"/>
                  <a:gd name="connsiteY2" fmla="*/ 273915 h 1188315"/>
                  <a:gd name="connsiteX3" fmla="*/ 670560 w 896983"/>
                  <a:gd name="connsiteY3" fmla="*/ 12658 h 1188315"/>
                  <a:gd name="connsiteX4" fmla="*/ 896983 w 896983"/>
                  <a:gd name="connsiteY4" fmla="*/ 64909 h 1188315"/>
                  <a:gd name="connsiteX0" fmla="*/ 0 w 896983"/>
                  <a:gd name="connsiteY0" fmla="*/ 1136192 h 1136192"/>
                  <a:gd name="connsiteX1" fmla="*/ 461554 w 896983"/>
                  <a:gd name="connsiteY1" fmla="*/ 744306 h 1136192"/>
                  <a:gd name="connsiteX2" fmla="*/ 452845 w 896983"/>
                  <a:gd name="connsiteY2" fmla="*/ 221792 h 1136192"/>
                  <a:gd name="connsiteX3" fmla="*/ 684070 w 896983"/>
                  <a:gd name="connsiteY3" fmla="*/ 82904 h 1136192"/>
                  <a:gd name="connsiteX4" fmla="*/ 896983 w 896983"/>
                  <a:gd name="connsiteY4" fmla="*/ 12786 h 1136192"/>
                  <a:gd name="connsiteX0" fmla="*/ 0 w 896983"/>
                  <a:gd name="connsiteY0" fmla="*/ 1139766 h 1139766"/>
                  <a:gd name="connsiteX1" fmla="*/ 461554 w 896983"/>
                  <a:gd name="connsiteY1" fmla="*/ 747880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96983"/>
                  <a:gd name="connsiteY0" fmla="*/ 1139766 h 1139766"/>
                  <a:gd name="connsiteX1" fmla="*/ 275874 w 896983"/>
                  <a:gd name="connsiteY1" fmla="*/ 778504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96983"/>
                  <a:gd name="connsiteY0" fmla="*/ 1139766 h 1139766"/>
                  <a:gd name="connsiteX1" fmla="*/ 275874 w 896983"/>
                  <a:gd name="connsiteY1" fmla="*/ 778504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46140"/>
                  <a:gd name="connsiteY0" fmla="*/ 1150070 h 1150070"/>
                  <a:gd name="connsiteX1" fmla="*/ 225031 w 846140"/>
                  <a:gd name="connsiteY1" fmla="*/ 778504 h 1150070"/>
                  <a:gd name="connsiteX2" fmla="*/ 570963 w 846140"/>
                  <a:gd name="connsiteY2" fmla="*/ 396854 h 1150070"/>
                  <a:gd name="connsiteX3" fmla="*/ 633227 w 846140"/>
                  <a:gd name="connsiteY3" fmla="*/ 86478 h 1150070"/>
                  <a:gd name="connsiteX4" fmla="*/ 846140 w 846140"/>
                  <a:gd name="connsiteY4" fmla="*/ 16360 h 1150070"/>
                  <a:gd name="connsiteX0" fmla="*/ 4103 w 850243"/>
                  <a:gd name="connsiteY0" fmla="*/ 1150070 h 1150070"/>
                  <a:gd name="connsiteX1" fmla="*/ 229134 w 850243"/>
                  <a:gd name="connsiteY1" fmla="*/ 778504 h 1150070"/>
                  <a:gd name="connsiteX2" fmla="*/ 575066 w 850243"/>
                  <a:gd name="connsiteY2" fmla="*/ 396854 h 1150070"/>
                  <a:gd name="connsiteX3" fmla="*/ 637330 w 850243"/>
                  <a:gd name="connsiteY3" fmla="*/ 86478 h 1150070"/>
                  <a:gd name="connsiteX4" fmla="*/ 850243 w 850243"/>
                  <a:gd name="connsiteY4" fmla="*/ 16360 h 1150070"/>
                  <a:gd name="connsiteX0" fmla="*/ 2533 w 988105"/>
                  <a:gd name="connsiteY0" fmla="*/ 1085849 h 1085849"/>
                  <a:gd name="connsiteX1" fmla="*/ 366996 w 988105"/>
                  <a:gd name="connsiteY1" fmla="*/ 778504 h 1085849"/>
                  <a:gd name="connsiteX2" fmla="*/ 712928 w 988105"/>
                  <a:gd name="connsiteY2" fmla="*/ 396854 h 1085849"/>
                  <a:gd name="connsiteX3" fmla="*/ 775192 w 988105"/>
                  <a:gd name="connsiteY3" fmla="*/ 86478 h 1085849"/>
                  <a:gd name="connsiteX4" fmla="*/ 988105 w 988105"/>
                  <a:gd name="connsiteY4" fmla="*/ 16360 h 1085849"/>
                  <a:gd name="connsiteX0" fmla="*/ 0 w 985572"/>
                  <a:gd name="connsiteY0" fmla="*/ 1085849 h 1085849"/>
                  <a:gd name="connsiteX1" fmla="*/ 364463 w 985572"/>
                  <a:gd name="connsiteY1" fmla="*/ 778504 h 1085849"/>
                  <a:gd name="connsiteX2" fmla="*/ 710395 w 985572"/>
                  <a:gd name="connsiteY2" fmla="*/ 396854 h 1085849"/>
                  <a:gd name="connsiteX3" fmla="*/ 772659 w 985572"/>
                  <a:gd name="connsiteY3" fmla="*/ 86478 h 1085849"/>
                  <a:gd name="connsiteX4" fmla="*/ 985572 w 985572"/>
                  <a:gd name="connsiteY4" fmla="*/ 16360 h 1085849"/>
                  <a:gd name="connsiteX0" fmla="*/ 0 w 985572"/>
                  <a:gd name="connsiteY0" fmla="*/ 1091083 h 1091083"/>
                  <a:gd name="connsiteX1" fmla="*/ 364463 w 985572"/>
                  <a:gd name="connsiteY1" fmla="*/ 783738 h 1091083"/>
                  <a:gd name="connsiteX2" fmla="*/ 694792 w 985572"/>
                  <a:gd name="connsiteY2" fmla="*/ 572868 h 1091083"/>
                  <a:gd name="connsiteX3" fmla="*/ 772659 w 985572"/>
                  <a:gd name="connsiteY3" fmla="*/ 91712 h 1091083"/>
                  <a:gd name="connsiteX4" fmla="*/ 985572 w 985572"/>
                  <a:gd name="connsiteY4" fmla="*/ 21594 h 1091083"/>
                  <a:gd name="connsiteX0" fmla="*/ 0 w 985572"/>
                  <a:gd name="connsiteY0" fmla="*/ 1091083 h 1091083"/>
                  <a:gd name="connsiteX1" fmla="*/ 282837 w 985572"/>
                  <a:gd name="connsiteY1" fmla="*/ 734901 h 1091083"/>
                  <a:gd name="connsiteX2" fmla="*/ 694792 w 985572"/>
                  <a:gd name="connsiteY2" fmla="*/ 572868 h 1091083"/>
                  <a:gd name="connsiteX3" fmla="*/ 772659 w 985572"/>
                  <a:gd name="connsiteY3" fmla="*/ 91712 h 1091083"/>
                  <a:gd name="connsiteX4" fmla="*/ 985572 w 985572"/>
                  <a:gd name="connsiteY4" fmla="*/ 21594 h 1091083"/>
                  <a:gd name="connsiteX0" fmla="*/ 0 w 1057588"/>
                  <a:gd name="connsiteY0" fmla="*/ 1132775 h 1132775"/>
                  <a:gd name="connsiteX1" fmla="*/ 282837 w 1057588"/>
                  <a:gd name="connsiteY1" fmla="*/ 776593 h 1132775"/>
                  <a:gd name="connsiteX2" fmla="*/ 694792 w 1057588"/>
                  <a:gd name="connsiteY2" fmla="*/ 614560 h 1132775"/>
                  <a:gd name="connsiteX3" fmla="*/ 772659 w 1057588"/>
                  <a:gd name="connsiteY3" fmla="*/ 133404 h 1132775"/>
                  <a:gd name="connsiteX4" fmla="*/ 1057588 w 1057588"/>
                  <a:gd name="connsiteY4" fmla="*/ 14029 h 1132775"/>
                  <a:gd name="connsiteX0" fmla="*/ 0 w 1057588"/>
                  <a:gd name="connsiteY0" fmla="*/ 1118746 h 1118746"/>
                  <a:gd name="connsiteX1" fmla="*/ 282837 w 1057588"/>
                  <a:gd name="connsiteY1" fmla="*/ 762564 h 1118746"/>
                  <a:gd name="connsiteX2" fmla="*/ 694792 w 1057588"/>
                  <a:gd name="connsiteY2" fmla="*/ 600531 h 1118746"/>
                  <a:gd name="connsiteX3" fmla="*/ 772659 w 1057588"/>
                  <a:gd name="connsiteY3" fmla="*/ 119375 h 1118746"/>
                  <a:gd name="connsiteX4" fmla="*/ 1057588 w 1057588"/>
                  <a:gd name="connsiteY4" fmla="*/ 0 h 1118746"/>
                  <a:gd name="connsiteX0" fmla="*/ 0 w 1100770"/>
                  <a:gd name="connsiteY0" fmla="*/ 1194396 h 1194396"/>
                  <a:gd name="connsiteX1" fmla="*/ 282837 w 1100770"/>
                  <a:gd name="connsiteY1" fmla="*/ 838214 h 1194396"/>
                  <a:gd name="connsiteX2" fmla="*/ 694792 w 1100770"/>
                  <a:gd name="connsiteY2" fmla="*/ 676181 h 1194396"/>
                  <a:gd name="connsiteX3" fmla="*/ 772659 w 1100770"/>
                  <a:gd name="connsiteY3" fmla="*/ 195025 h 1194396"/>
                  <a:gd name="connsiteX4" fmla="*/ 1100770 w 1100770"/>
                  <a:gd name="connsiteY4" fmla="*/ 0 h 119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0770" h="1194396">
                    <a:moveTo>
                      <a:pt x="0" y="1194396"/>
                    </a:moveTo>
                    <a:cubicBezTo>
                      <a:pt x="80771" y="949882"/>
                      <a:pt x="167038" y="924583"/>
                      <a:pt x="282837" y="838214"/>
                    </a:cubicBezTo>
                    <a:cubicBezTo>
                      <a:pt x="398636" y="751845"/>
                      <a:pt x="613155" y="783379"/>
                      <a:pt x="694792" y="676181"/>
                    </a:cubicBezTo>
                    <a:cubicBezTo>
                      <a:pt x="776429" y="568983"/>
                      <a:pt x="704996" y="307722"/>
                      <a:pt x="772659" y="195025"/>
                    </a:cubicBezTo>
                    <a:cubicBezTo>
                      <a:pt x="840322" y="82328"/>
                      <a:pt x="996292" y="48338"/>
                      <a:pt x="1100770" y="0"/>
                    </a:cubicBezTo>
                  </a:path>
                </a:pathLst>
              </a:custGeom>
              <a:ln>
                <a:headEnd type="oval" w="med" len="med"/>
                <a:tailEnd type="oval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B5F52E-9AA2-4816-8F6B-75BBB9245E1B}"/>
                  </a:ext>
                </a:extLst>
              </p:cNvPr>
              <p:cNvSpPr/>
              <p:nvPr/>
            </p:nvSpPr>
            <p:spPr>
              <a:xfrm>
                <a:off x="7611037" y="5529639"/>
                <a:ext cx="53073" cy="5692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F28479-A450-420F-833B-687DFD93D5A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65505" y="1463193"/>
            <a:ext cx="199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0636D2-E577-4E9C-84A7-74494EA7984C}"/>
              </a:ext>
            </a:extLst>
          </p:cNvPr>
          <p:cNvCxnSpPr>
            <a:cxnSpLocks/>
          </p:cNvCxnSpPr>
          <p:nvPr/>
        </p:nvCxnSpPr>
        <p:spPr>
          <a:xfrm>
            <a:off x="6733418" y="2345841"/>
            <a:ext cx="37308" cy="22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B71CE-0F3C-451C-923F-22C4726379CB}"/>
                  </a:ext>
                </a:extLst>
              </p:cNvPr>
              <p:cNvSpPr txBox="1"/>
              <p:nvPr/>
            </p:nvSpPr>
            <p:spPr>
              <a:xfrm>
                <a:off x="3175930" y="937094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B71CE-0F3C-451C-923F-22C47263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30" y="937094"/>
                <a:ext cx="55244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0C22D4-EB3D-4E94-BCBD-0BD0AC46E80E}"/>
                  </a:ext>
                </a:extLst>
              </p:cNvPr>
              <p:cNvSpPr txBox="1"/>
              <p:nvPr/>
            </p:nvSpPr>
            <p:spPr>
              <a:xfrm>
                <a:off x="5819775" y="1106672"/>
                <a:ext cx="913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0C22D4-EB3D-4E94-BCBD-0BD0AC46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75" y="1106672"/>
                <a:ext cx="91364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99BC23-AF8C-4052-B86D-82286C0DB8E9}"/>
                  </a:ext>
                </a:extLst>
              </p:cNvPr>
              <p:cNvSpPr txBox="1"/>
              <p:nvPr/>
            </p:nvSpPr>
            <p:spPr>
              <a:xfrm>
                <a:off x="4537542" y="4333654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99BC23-AF8C-4052-B86D-82286C0D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542" y="4333654"/>
                <a:ext cx="173870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DE0061-69C1-421B-A71C-C02BE6DE0BB1}"/>
                  </a:ext>
                </a:extLst>
              </p:cNvPr>
              <p:cNvSpPr/>
              <p:nvPr/>
            </p:nvSpPr>
            <p:spPr>
              <a:xfrm>
                <a:off x="6733418" y="3158945"/>
                <a:ext cx="5830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DE0061-69C1-421B-A71C-C02BE6DE0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418" y="3158945"/>
                <a:ext cx="58304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E86CD5E-34B8-426C-82FE-55E7572BF8D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01" t="46797" r="24517" b="45411"/>
          <a:stretch/>
        </p:blipFill>
        <p:spPr>
          <a:xfrm>
            <a:off x="8182873" y="636427"/>
            <a:ext cx="583045" cy="53437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F5F212-446C-424B-9711-6185A8C689BA}"/>
              </a:ext>
            </a:extLst>
          </p:cNvPr>
          <p:cNvCxnSpPr>
            <a:cxnSpLocks/>
          </p:cNvCxnSpPr>
          <p:nvPr/>
        </p:nvCxnSpPr>
        <p:spPr>
          <a:xfrm>
            <a:off x="2477284" y="2857547"/>
            <a:ext cx="2569846" cy="26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15FD1C-3E80-409E-B7F9-BF7A4C46A2D1}"/>
                  </a:ext>
                </a:extLst>
              </p:cNvPr>
              <p:cNvSpPr txBox="1"/>
              <p:nvPr/>
            </p:nvSpPr>
            <p:spPr>
              <a:xfrm>
                <a:off x="2582801" y="3735361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15FD1C-3E80-409E-B7F9-BF7A4C46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801" y="3735361"/>
                <a:ext cx="173870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BFA351-DB57-4524-B002-F0452291FC34}"/>
                  </a:ext>
                </a:extLst>
              </p:cNvPr>
              <p:cNvSpPr txBox="1"/>
              <p:nvPr/>
            </p:nvSpPr>
            <p:spPr>
              <a:xfrm>
                <a:off x="1534499" y="4165560"/>
                <a:ext cx="3336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Coordinate rep.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BFA351-DB57-4524-B002-F0452291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99" y="4165560"/>
                <a:ext cx="3336483" cy="523220"/>
              </a:xfrm>
              <a:prstGeom prst="rect">
                <a:avLst/>
              </a:prstGeom>
              <a:blipFill>
                <a:blip r:embed="rId13"/>
                <a:stretch>
                  <a:fillRect l="-383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099ECEC-C8A3-4ACF-834C-8CEB522E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3" y="-378930"/>
            <a:ext cx="4609831" cy="358377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83C30-6FD2-4E3A-AE26-CCFAF11CD948}"/>
              </a:ext>
            </a:extLst>
          </p:cNvPr>
          <p:cNvGrpSpPr/>
          <p:nvPr/>
        </p:nvGrpSpPr>
        <p:grpSpPr>
          <a:xfrm>
            <a:off x="8428949" y="-137382"/>
            <a:ext cx="3372943" cy="3175896"/>
            <a:chOff x="766790" y="1026311"/>
            <a:chExt cx="3372943" cy="31758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25D06C-F0DC-487F-834E-381176461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58880" y="1220600"/>
              <a:ext cx="0" cy="298160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58715-7AF9-48EC-A0ED-1CB8B749D847}"/>
                </a:ext>
              </a:extLst>
            </p:cNvPr>
            <p:cNvSpPr/>
            <p:nvPr/>
          </p:nvSpPr>
          <p:spPr>
            <a:xfrm>
              <a:off x="1595415" y="2380838"/>
              <a:ext cx="113207" cy="1132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458467-89C8-4DEE-89A1-EECC5530A9FD}"/>
                    </a:ext>
                  </a:extLst>
                </p:cNvPr>
                <p:cNvSpPr txBox="1"/>
                <p:nvPr/>
              </p:nvSpPr>
              <p:spPr>
                <a:xfrm>
                  <a:off x="766790" y="1045428"/>
                  <a:ext cx="55244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458467-89C8-4DEE-89A1-EECC5530A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0" y="1045428"/>
                  <a:ext cx="552449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11D1BA-1497-4CBF-8DE2-064F4C511686}"/>
                </a:ext>
              </a:extLst>
            </p:cNvPr>
            <p:cNvSpPr txBox="1"/>
            <p:nvPr/>
          </p:nvSpPr>
          <p:spPr>
            <a:xfrm>
              <a:off x="1375792" y="3542212"/>
              <a:ext cx="5524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6F9981-2BBD-493C-B8B3-4799FE2DEBA1}"/>
                </a:ext>
              </a:extLst>
            </p:cNvPr>
            <p:cNvSpPr txBox="1"/>
            <p:nvPr/>
          </p:nvSpPr>
          <p:spPr>
            <a:xfrm>
              <a:off x="1375793" y="1026311"/>
              <a:ext cx="5524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1161B5-094D-4C1F-8C94-A723759F88B5}"/>
                    </a:ext>
                  </a:extLst>
                </p:cNvPr>
                <p:cNvSpPr txBox="1"/>
                <p:nvPr/>
              </p:nvSpPr>
              <p:spPr>
                <a:xfrm>
                  <a:off x="1765226" y="2115054"/>
                  <a:ext cx="23745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1161B5-094D-4C1F-8C94-A723759F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226" y="2115054"/>
                  <a:ext cx="2374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78192B-C963-440C-A372-4A70F7F20AC9}"/>
              </a:ext>
            </a:extLst>
          </p:cNvPr>
          <p:cNvGrpSpPr/>
          <p:nvPr/>
        </p:nvGrpSpPr>
        <p:grpSpPr>
          <a:xfrm>
            <a:off x="2764291" y="4752340"/>
            <a:ext cx="2632710" cy="2105660"/>
            <a:chOff x="4815840" y="4210050"/>
            <a:chExt cx="2632710" cy="21056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13CA2F-6727-4FF8-8248-AFFB7DDC18DD}"/>
                </a:ext>
              </a:extLst>
            </p:cNvPr>
            <p:cNvGrpSpPr/>
            <p:nvPr/>
          </p:nvGrpSpPr>
          <p:grpSpPr>
            <a:xfrm>
              <a:off x="4815840" y="4210050"/>
              <a:ext cx="2632710" cy="2105660"/>
              <a:chOff x="4815840" y="3941544"/>
              <a:chExt cx="2885440" cy="237416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A736664-A00F-48CB-9156-9211D998C855}"/>
                  </a:ext>
                </a:extLst>
              </p:cNvPr>
              <p:cNvCxnSpPr/>
              <p:nvPr/>
            </p:nvCxnSpPr>
            <p:spPr>
              <a:xfrm>
                <a:off x="4815840" y="6289040"/>
                <a:ext cx="288544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0B4F34-1B64-4AE9-AEB8-1A9DF1E88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3941544"/>
                <a:ext cx="0" cy="237416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4B0B72-AAB1-4871-82F1-B4979AE6943A}"/>
                </a:ext>
              </a:extLst>
            </p:cNvPr>
            <p:cNvGrpSpPr/>
            <p:nvPr/>
          </p:nvGrpSpPr>
          <p:grpSpPr>
            <a:xfrm rot="11354712">
              <a:off x="5521222" y="4596784"/>
              <a:ext cx="1221945" cy="1308536"/>
              <a:chOff x="7069857" y="4812853"/>
              <a:chExt cx="1100770" cy="11943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580DA2F-4401-46EC-84CC-34DCB979A5F0}"/>
                  </a:ext>
                </a:extLst>
              </p:cNvPr>
              <p:cNvSpPr/>
              <p:nvPr/>
            </p:nvSpPr>
            <p:spPr>
              <a:xfrm>
                <a:off x="7069857" y="4812853"/>
                <a:ext cx="1100770" cy="1194396"/>
              </a:xfrm>
              <a:custGeom>
                <a:avLst/>
                <a:gdLst>
                  <a:gd name="connsiteX0" fmla="*/ 0 w 896983"/>
                  <a:gd name="connsiteY0" fmla="*/ 1188315 h 1188315"/>
                  <a:gd name="connsiteX1" fmla="*/ 461554 w 896983"/>
                  <a:gd name="connsiteY1" fmla="*/ 796429 h 1188315"/>
                  <a:gd name="connsiteX2" fmla="*/ 452845 w 896983"/>
                  <a:gd name="connsiteY2" fmla="*/ 273915 h 1188315"/>
                  <a:gd name="connsiteX3" fmla="*/ 670560 w 896983"/>
                  <a:gd name="connsiteY3" fmla="*/ 12658 h 1188315"/>
                  <a:gd name="connsiteX4" fmla="*/ 896983 w 896983"/>
                  <a:gd name="connsiteY4" fmla="*/ 64909 h 1188315"/>
                  <a:gd name="connsiteX0" fmla="*/ 0 w 896983"/>
                  <a:gd name="connsiteY0" fmla="*/ 1136192 h 1136192"/>
                  <a:gd name="connsiteX1" fmla="*/ 461554 w 896983"/>
                  <a:gd name="connsiteY1" fmla="*/ 744306 h 1136192"/>
                  <a:gd name="connsiteX2" fmla="*/ 452845 w 896983"/>
                  <a:gd name="connsiteY2" fmla="*/ 221792 h 1136192"/>
                  <a:gd name="connsiteX3" fmla="*/ 684070 w 896983"/>
                  <a:gd name="connsiteY3" fmla="*/ 82904 h 1136192"/>
                  <a:gd name="connsiteX4" fmla="*/ 896983 w 896983"/>
                  <a:gd name="connsiteY4" fmla="*/ 12786 h 1136192"/>
                  <a:gd name="connsiteX0" fmla="*/ 0 w 896983"/>
                  <a:gd name="connsiteY0" fmla="*/ 1139766 h 1139766"/>
                  <a:gd name="connsiteX1" fmla="*/ 461554 w 896983"/>
                  <a:gd name="connsiteY1" fmla="*/ 747880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96983"/>
                  <a:gd name="connsiteY0" fmla="*/ 1139766 h 1139766"/>
                  <a:gd name="connsiteX1" fmla="*/ 275874 w 896983"/>
                  <a:gd name="connsiteY1" fmla="*/ 778504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96983"/>
                  <a:gd name="connsiteY0" fmla="*/ 1139766 h 1139766"/>
                  <a:gd name="connsiteX1" fmla="*/ 275874 w 896983"/>
                  <a:gd name="connsiteY1" fmla="*/ 778504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46140"/>
                  <a:gd name="connsiteY0" fmla="*/ 1150070 h 1150070"/>
                  <a:gd name="connsiteX1" fmla="*/ 225031 w 846140"/>
                  <a:gd name="connsiteY1" fmla="*/ 778504 h 1150070"/>
                  <a:gd name="connsiteX2" fmla="*/ 570963 w 846140"/>
                  <a:gd name="connsiteY2" fmla="*/ 396854 h 1150070"/>
                  <a:gd name="connsiteX3" fmla="*/ 633227 w 846140"/>
                  <a:gd name="connsiteY3" fmla="*/ 86478 h 1150070"/>
                  <a:gd name="connsiteX4" fmla="*/ 846140 w 846140"/>
                  <a:gd name="connsiteY4" fmla="*/ 16360 h 1150070"/>
                  <a:gd name="connsiteX0" fmla="*/ 4103 w 850243"/>
                  <a:gd name="connsiteY0" fmla="*/ 1150070 h 1150070"/>
                  <a:gd name="connsiteX1" fmla="*/ 229134 w 850243"/>
                  <a:gd name="connsiteY1" fmla="*/ 778504 h 1150070"/>
                  <a:gd name="connsiteX2" fmla="*/ 575066 w 850243"/>
                  <a:gd name="connsiteY2" fmla="*/ 396854 h 1150070"/>
                  <a:gd name="connsiteX3" fmla="*/ 637330 w 850243"/>
                  <a:gd name="connsiteY3" fmla="*/ 86478 h 1150070"/>
                  <a:gd name="connsiteX4" fmla="*/ 850243 w 850243"/>
                  <a:gd name="connsiteY4" fmla="*/ 16360 h 1150070"/>
                  <a:gd name="connsiteX0" fmla="*/ 2533 w 988105"/>
                  <a:gd name="connsiteY0" fmla="*/ 1085849 h 1085849"/>
                  <a:gd name="connsiteX1" fmla="*/ 366996 w 988105"/>
                  <a:gd name="connsiteY1" fmla="*/ 778504 h 1085849"/>
                  <a:gd name="connsiteX2" fmla="*/ 712928 w 988105"/>
                  <a:gd name="connsiteY2" fmla="*/ 396854 h 1085849"/>
                  <a:gd name="connsiteX3" fmla="*/ 775192 w 988105"/>
                  <a:gd name="connsiteY3" fmla="*/ 86478 h 1085849"/>
                  <a:gd name="connsiteX4" fmla="*/ 988105 w 988105"/>
                  <a:gd name="connsiteY4" fmla="*/ 16360 h 1085849"/>
                  <a:gd name="connsiteX0" fmla="*/ 0 w 985572"/>
                  <a:gd name="connsiteY0" fmla="*/ 1085849 h 1085849"/>
                  <a:gd name="connsiteX1" fmla="*/ 364463 w 985572"/>
                  <a:gd name="connsiteY1" fmla="*/ 778504 h 1085849"/>
                  <a:gd name="connsiteX2" fmla="*/ 710395 w 985572"/>
                  <a:gd name="connsiteY2" fmla="*/ 396854 h 1085849"/>
                  <a:gd name="connsiteX3" fmla="*/ 772659 w 985572"/>
                  <a:gd name="connsiteY3" fmla="*/ 86478 h 1085849"/>
                  <a:gd name="connsiteX4" fmla="*/ 985572 w 985572"/>
                  <a:gd name="connsiteY4" fmla="*/ 16360 h 1085849"/>
                  <a:gd name="connsiteX0" fmla="*/ 0 w 985572"/>
                  <a:gd name="connsiteY0" fmla="*/ 1091083 h 1091083"/>
                  <a:gd name="connsiteX1" fmla="*/ 364463 w 985572"/>
                  <a:gd name="connsiteY1" fmla="*/ 783738 h 1091083"/>
                  <a:gd name="connsiteX2" fmla="*/ 694792 w 985572"/>
                  <a:gd name="connsiteY2" fmla="*/ 572868 h 1091083"/>
                  <a:gd name="connsiteX3" fmla="*/ 772659 w 985572"/>
                  <a:gd name="connsiteY3" fmla="*/ 91712 h 1091083"/>
                  <a:gd name="connsiteX4" fmla="*/ 985572 w 985572"/>
                  <a:gd name="connsiteY4" fmla="*/ 21594 h 1091083"/>
                  <a:gd name="connsiteX0" fmla="*/ 0 w 985572"/>
                  <a:gd name="connsiteY0" fmla="*/ 1091083 h 1091083"/>
                  <a:gd name="connsiteX1" fmla="*/ 282837 w 985572"/>
                  <a:gd name="connsiteY1" fmla="*/ 734901 h 1091083"/>
                  <a:gd name="connsiteX2" fmla="*/ 694792 w 985572"/>
                  <a:gd name="connsiteY2" fmla="*/ 572868 h 1091083"/>
                  <a:gd name="connsiteX3" fmla="*/ 772659 w 985572"/>
                  <a:gd name="connsiteY3" fmla="*/ 91712 h 1091083"/>
                  <a:gd name="connsiteX4" fmla="*/ 985572 w 985572"/>
                  <a:gd name="connsiteY4" fmla="*/ 21594 h 1091083"/>
                  <a:gd name="connsiteX0" fmla="*/ 0 w 1057588"/>
                  <a:gd name="connsiteY0" fmla="*/ 1132775 h 1132775"/>
                  <a:gd name="connsiteX1" fmla="*/ 282837 w 1057588"/>
                  <a:gd name="connsiteY1" fmla="*/ 776593 h 1132775"/>
                  <a:gd name="connsiteX2" fmla="*/ 694792 w 1057588"/>
                  <a:gd name="connsiteY2" fmla="*/ 614560 h 1132775"/>
                  <a:gd name="connsiteX3" fmla="*/ 772659 w 1057588"/>
                  <a:gd name="connsiteY3" fmla="*/ 133404 h 1132775"/>
                  <a:gd name="connsiteX4" fmla="*/ 1057588 w 1057588"/>
                  <a:gd name="connsiteY4" fmla="*/ 14029 h 1132775"/>
                  <a:gd name="connsiteX0" fmla="*/ 0 w 1057588"/>
                  <a:gd name="connsiteY0" fmla="*/ 1118746 h 1118746"/>
                  <a:gd name="connsiteX1" fmla="*/ 282837 w 1057588"/>
                  <a:gd name="connsiteY1" fmla="*/ 762564 h 1118746"/>
                  <a:gd name="connsiteX2" fmla="*/ 694792 w 1057588"/>
                  <a:gd name="connsiteY2" fmla="*/ 600531 h 1118746"/>
                  <a:gd name="connsiteX3" fmla="*/ 772659 w 1057588"/>
                  <a:gd name="connsiteY3" fmla="*/ 119375 h 1118746"/>
                  <a:gd name="connsiteX4" fmla="*/ 1057588 w 1057588"/>
                  <a:gd name="connsiteY4" fmla="*/ 0 h 1118746"/>
                  <a:gd name="connsiteX0" fmla="*/ 0 w 1100770"/>
                  <a:gd name="connsiteY0" fmla="*/ 1194396 h 1194396"/>
                  <a:gd name="connsiteX1" fmla="*/ 282837 w 1100770"/>
                  <a:gd name="connsiteY1" fmla="*/ 838214 h 1194396"/>
                  <a:gd name="connsiteX2" fmla="*/ 694792 w 1100770"/>
                  <a:gd name="connsiteY2" fmla="*/ 676181 h 1194396"/>
                  <a:gd name="connsiteX3" fmla="*/ 772659 w 1100770"/>
                  <a:gd name="connsiteY3" fmla="*/ 195025 h 1194396"/>
                  <a:gd name="connsiteX4" fmla="*/ 1100770 w 1100770"/>
                  <a:gd name="connsiteY4" fmla="*/ 0 h 119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0770" h="1194396">
                    <a:moveTo>
                      <a:pt x="0" y="1194396"/>
                    </a:moveTo>
                    <a:cubicBezTo>
                      <a:pt x="80771" y="949882"/>
                      <a:pt x="167038" y="924583"/>
                      <a:pt x="282837" y="838214"/>
                    </a:cubicBezTo>
                    <a:cubicBezTo>
                      <a:pt x="398636" y="751845"/>
                      <a:pt x="613155" y="783379"/>
                      <a:pt x="694792" y="676181"/>
                    </a:cubicBezTo>
                    <a:cubicBezTo>
                      <a:pt x="776429" y="568983"/>
                      <a:pt x="704996" y="307722"/>
                      <a:pt x="772659" y="195025"/>
                    </a:cubicBezTo>
                    <a:cubicBezTo>
                      <a:pt x="840322" y="82328"/>
                      <a:pt x="996292" y="48338"/>
                      <a:pt x="1100770" y="0"/>
                    </a:cubicBezTo>
                  </a:path>
                </a:pathLst>
              </a:custGeom>
              <a:ln>
                <a:headEnd type="oval" w="med" len="med"/>
                <a:tailEnd type="oval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B5F52E-9AA2-4816-8F6B-75BBB9245E1B}"/>
                  </a:ext>
                </a:extLst>
              </p:cNvPr>
              <p:cNvSpPr/>
              <p:nvPr/>
            </p:nvSpPr>
            <p:spPr>
              <a:xfrm>
                <a:off x="7611037" y="5529639"/>
                <a:ext cx="53073" cy="5692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F28479-A450-420F-833B-687DFD93D5AF}"/>
              </a:ext>
            </a:extLst>
          </p:cNvPr>
          <p:cNvCxnSpPr>
            <a:cxnSpLocks/>
          </p:cNvCxnSpPr>
          <p:nvPr/>
        </p:nvCxnSpPr>
        <p:spPr>
          <a:xfrm>
            <a:off x="6433104" y="1354280"/>
            <a:ext cx="199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0636D2-E577-4E9C-84A7-74494EA7984C}"/>
              </a:ext>
            </a:extLst>
          </p:cNvPr>
          <p:cNvCxnSpPr>
            <a:cxnSpLocks/>
          </p:cNvCxnSpPr>
          <p:nvPr/>
        </p:nvCxnSpPr>
        <p:spPr>
          <a:xfrm>
            <a:off x="3807338" y="2529316"/>
            <a:ext cx="37308" cy="22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B71CE-0F3C-451C-923F-22C4726379CB}"/>
                  </a:ext>
                </a:extLst>
              </p:cNvPr>
              <p:cNvSpPr txBox="1"/>
              <p:nvPr/>
            </p:nvSpPr>
            <p:spPr>
              <a:xfrm>
                <a:off x="7104154" y="817397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B71CE-0F3C-451C-923F-22C47263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54" y="817397"/>
                <a:ext cx="55244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0C22D4-EB3D-4E94-BCBD-0BD0AC46E80E}"/>
                  </a:ext>
                </a:extLst>
              </p:cNvPr>
              <p:cNvSpPr txBox="1"/>
              <p:nvPr/>
            </p:nvSpPr>
            <p:spPr>
              <a:xfrm>
                <a:off x="2967494" y="1438392"/>
                <a:ext cx="913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0C22D4-EB3D-4E94-BCBD-0BD0AC46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94" y="1438392"/>
                <a:ext cx="91364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99BC23-AF8C-4052-B86D-82286C0DB8E9}"/>
                  </a:ext>
                </a:extLst>
              </p:cNvPr>
              <p:cNvSpPr txBox="1"/>
              <p:nvPr/>
            </p:nvSpPr>
            <p:spPr>
              <a:xfrm>
                <a:off x="1611462" y="4517129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99BC23-AF8C-4052-B86D-82286C0D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62" y="4517129"/>
                <a:ext cx="173870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DE0061-69C1-421B-A71C-C02BE6DE0BB1}"/>
                  </a:ext>
                </a:extLst>
              </p:cNvPr>
              <p:cNvSpPr/>
              <p:nvPr/>
            </p:nvSpPr>
            <p:spPr>
              <a:xfrm>
                <a:off x="3807338" y="3342420"/>
                <a:ext cx="5830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DE0061-69C1-421B-A71C-C02BE6DE0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38" y="3342420"/>
                <a:ext cx="5830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E86CD5E-34B8-426C-82FE-55E7572BF8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01" t="46797" r="24517" b="45411"/>
          <a:stretch/>
        </p:blipFill>
        <p:spPr>
          <a:xfrm>
            <a:off x="5256793" y="819902"/>
            <a:ext cx="583045" cy="53437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778011-EEB3-4D01-BDEF-DA17BA5D8D45}"/>
              </a:ext>
            </a:extLst>
          </p:cNvPr>
          <p:cNvCxnSpPr>
            <a:cxnSpLocks/>
          </p:cNvCxnSpPr>
          <p:nvPr/>
        </p:nvCxnSpPr>
        <p:spPr>
          <a:xfrm flipV="1">
            <a:off x="5334233" y="2716369"/>
            <a:ext cx="3819645" cy="32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D5082F-4CD4-40FB-A36F-5005ED641C41}"/>
                  </a:ext>
                </a:extLst>
              </p:cNvPr>
              <p:cNvSpPr txBox="1"/>
              <p:nvPr/>
            </p:nvSpPr>
            <p:spPr>
              <a:xfrm>
                <a:off x="6971081" y="4027747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D5082F-4CD4-40FB-A36F-5005ED641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81" y="4027747"/>
                <a:ext cx="173870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F6516C-AFC2-4D9C-9FAE-5748F3E27A4D}"/>
                  </a:ext>
                </a:extLst>
              </p:cNvPr>
              <p:cNvSpPr txBox="1"/>
              <p:nvPr/>
            </p:nvSpPr>
            <p:spPr>
              <a:xfrm>
                <a:off x="3925933" y="5696356"/>
                <a:ext cx="913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F6516C-AFC2-4D9C-9FAE-5748F3E2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933" y="5696356"/>
                <a:ext cx="91364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69859-A647-40A5-8091-95A1E335ABC8}"/>
                  </a:ext>
                </a:extLst>
              </p:cNvPr>
              <p:cNvSpPr txBox="1"/>
              <p:nvPr/>
            </p:nvSpPr>
            <p:spPr>
              <a:xfrm>
                <a:off x="6757803" y="4688762"/>
                <a:ext cx="3336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Coordinate rep.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69859-A647-40A5-8091-95A1E335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03" y="4688762"/>
                <a:ext cx="3336483" cy="523220"/>
              </a:xfrm>
              <a:prstGeom prst="rect">
                <a:avLst/>
              </a:prstGeom>
              <a:blipFill>
                <a:blip r:embed="rId12"/>
                <a:stretch>
                  <a:fillRect l="-383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0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099ECEC-C8A3-4ACF-834C-8CEB522E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93" y="-346487"/>
            <a:ext cx="4609831" cy="358377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83C30-6FD2-4E3A-AE26-CCFAF11CD948}"/>
              </a:ext>
            </a:extLst>
          </p:cNvPr>
          <p:cNvGrpSpPr/>
          <p:nvPr/>
        </p:nvGrpSpPr>
        <p:grpSpPr>
          <a:xfrm>
            <a:off x="11717180" y="-299721"/>
            <a:ext cx="3254632" cy="1835857"/>
            <a:chOff x="885101" y="863972"/>
            <a:chExt cx="3254632" cy="18358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58715-7AF9-48EC-A0ED-1CB8B749D847}"/>
                </a:ext>
              </a:extLst>
            </p:cNvPr>
            <p:cNvSpPr/>
            <p:nvPr/>
          </p:nvSpPr>
          <p:spPr>
            <a:xfrm>
              <a:off x="1595415" y="2380838"/>
              <a:ext cx="113207" cy="1132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458467-89C8-4DEE-89A1-EECC5530A9FD}"/>
                    </a:ext>
                  </a:extLst>
                </p:cNvPr>
                <p:cNvSpPr txBox="1"/>
                <p:nvPr/>
              </p:nvSpPr>
              <p:spPr>
                <a:xfrm>
                  <a:off x="885101" y="863972"/>
                  <a:ext cx="55244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F458467-89C8-4DEE-89A1-EECC5530A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01" y="863972"/>
                  <a:ext cx="552449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1161B5-094D-4C1F-8C94-A723759F88B5}"/>
                    </a:ext>
                  </a:extLst>
                </p:cNvPr>
                <p:cNvSpPr txBox="1"/>
                <p:nvPr/>
              </p:nvSpPr>
              <p:spPr>
                <a:xfrm>
                  <a:off x="1765226" y="2115054"/>
                  <a:ext cx="23745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1161B5-094D-4C1F-8C94-A723759F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226" y="2115054"/>
                  <a:ext cx="2374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78192B-C963-440C-A372-4A70F7F20AC9}"/>
              </a:ext>
            </a:extLst>
          </p:cNvPr>
          <p:cNvGrpSpPr/>
          <p:nvPr/>
        </p:nvGrpSpPr>
        <p:grpSpPr>
          <a:xfrm>
            <a:off x="5934211" y="4752340"/>
            <a:ext cx="2632710" cy="2105660"/>
            <a:chOff x="4815840" y="4210050"/>
            <a:chExt cx="2632710" cy="21056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13CA2F-6727-4FF8-8248-AFFB7DDC18DD}"/>
                </a:ext>
              </a:extLst>
            </p:cNvPr>
            <p:cNvGrpSpPr/>
            <p:nvPr/>
          </p:nvGrpSpPr>
          <p:grpSpPr>
            <a:xfrm>
              <a:off x="4815840" y="4210050"/>
              <a:ext cx="2632710" cy="2105660"/>
              <a:chOff x="4815840" y="3941544"/>
              <a:chExt cx="2885440" cy="237416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A736664-A00F-48CB-9156-9211D998C855}"/>
                  </a:ext>
                </a:extLst>
              </p:cNvPr>
              <p:cNvCxnSpPr/>
              <p:nvPr/>
            </p:nvCxnSpPr>
            <p:spPr>
              <a:xfrm>
                <a:off x="4815840" y="6289040"/>
                <a:ext cx="288544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0B4F34-1B64-4AE9-AEB8-1A9DF1E88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3941544"/>
                <a:ext cx="0" cy="237416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4B0B72-AAB1-4871-82F1-B4979AE6943A}"/>
                </a:ext>
              </a:extLst>
            </p:cNvPr>
            <p:cNvGrpSpPr/>
            <p:nvPr/>
          </p:nvGrpSpPr>
          <p:grpSpPr>
            <a:xfrm rot="11354712">
              <a:off x="5521222" y="4596784"/>
              <a:ext cx="1221945" cy="1308536"/>
              <a:chOff x="7069857" y="4812853"/>
              <a:chExt cx="1100770" cy="11943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580DA2F-4401-46EC-84CC-34DCB979A5F0}"/>
                  </a:ext>
                </a:extLst>
              </p:cNvPr>
              <p:cNvSpPr/>
              <p:nvPr/>
            </p:nvSpPr>
            <p:spPr>
              <a:xfrm>
                <a:off x="7069857" y="4812853"/>
                <a:ext cx="1100770" cy="1194396"/>
              </a:xfrm>
              <a:custGeom>
                <a:avLst/>
                <a:gdLst>
                  <a:gd name="connsiteX0" fmla="*/ 0 w 896983"/>
                  <a:gd name="connsiteY0" fmla="*/ 1188315 h 1188315"/>
                  <a:gd name="connsiteX1" fmla="*/ 461554 w 896983"/>
                  <a:gd name="connsiteY1" fmla="*/ 796429 h 1188315"/>
                  <a:gd name="connsiteX2" fmla="*/ 452845 w 896983"/>
                  <a:gd name="connsiteY2" fmla="*/ 273915 h 1188315"/>
                  <a:gd name="connsiteX3" fmla="*/ 670560 w 896983"/>
                  <a:gd name="connsiteY3" fmla="*/ 12658 h 1188315"/>
                  <a:gd name="connsiteX4" fmla="*/ 896983 w 896983"/>
                  <a:gd name="connsiteY4" fmla="*/ 64909 h 1188315"/>
                  <a:gd name="connsiteX0" fmla="*/ 0 w 896983"/>
                  <a:gd name="connsiteY0" fmla="*/ 1136192 h 1136192"/>
                  <a:gd name="connsiteX1" fmla="*/ 461554 w 896983"/>
                  <a:gd name="connsiteY1" fmla="*/ 744306 h 1136192"/>
                  <a:gd name="connsiteX2" fmla="*/ 452845 w 896983"/>
                  <a:gd name="connsiteY2" fmla="*/ 221792 h 1136192"/>
                  <a:gd name="connsiteX3" fmla="*/ 684070 w 896983"/>
                  <a:gd name="connsiteY3" fmla="*/ 82904 h 1136192"/>
                  <a:gd name="connsiteX4" fmla="*/ 896983 w 896983"/>
                  <a:gd name="connsiteY4" fmla="*/ 12786 h 1136192"/>
                  <a:gd name="connsiteX0" fmla="*/ 0 w 896983"/>
                  <a:gd name="connsiteY0" fmla="*/ 1139766 h 1139766"/>
                  <a:gd name="connsiteX1" fmla="*/ 461554 w 896983"/>
                  <a:gd name="connsiteY1" fmla="*/ 747880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96983"/>
                  <a:gd name="connsiteY0" fmla="*/ 1139766 h 1139766"/>
                  <a:gd name="connsiteX1" fmla="*/ 275874 w 896983"/>
                  <a:gd name="connsiteY1" fmla="*/ 778504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96983"/>
                  <a:gd name="connsiteY0" fmla="*/ 1139766 h 1139766"/>
                  <a:gd name="connsiteX1" fmla="*/ 275874 w 896983"/>
                  <a:gd name="connsiteY1" fmla="*/ 778504 h 1139766"/>
                  <a:gd name="connsiteX2" fmla="*/ 621806 w 896983"/>
                  <a:gd name="connsiteY2" fmla="*/ 396854 h 1139766"/>
                  <a:gd name="connsiteX3" fmla="*/ 684070 w 896983"/>
                  <a:gd name="connsiteY3" fmla="*/ 86478 h 1139766"/>
                  <a:gd name="connsiteX4" fmla="*/ 896983 w 896983"/>
                  <a:gd name="connsiteY4" fmla="*/ 16360 h 1139766"/>
                  <a:gd name="connsiteX0" fmla="*/ 0 w 846140"/>
                  <a:gd name="connsiteY0" fmla="*/ 1150070 h 1150070"/>
                  <a:gd name="connsiteX1" fmla="*/ 225031 w 846140"/>
                  <a:gd name="connsiteY1" fmla="*/ 778504 h 1150070"/>
                  <a:gd name="connsiteX2" fmla="*/ 570963 w 846140"/>
                  <a:gd name="connsiteY2" fmla="*/ 396854 h 1150070"/>
                  <a:gd name="connsiteX3" fmla="*/ 633227 w 846140"/>
                  <a:gd name="connsiteY3" fmla="*/ 86478 h 1150070"/>
                  <a:gd name="connsiteX4" fmla="*/ 846140 w 846140"/>
                  <a:gd name="connsiteY4" fmla="*/ 16360 h 1150070"/>
                  <a:gd name="connsiteX0" fmla="*/ 4103 w 850243"/>
                  <a:gd name="connsiteY0" fmla="*/ 1150070 h 1150070"/>
                  <a:gd name="connsiteX1" fmla="*/ 229134 w 850243"/>
                  <a:gd name="connsiteY1" fmla="*/ 778504 h 1150070"/>
                  <a:gd name="connsiteX2" fmla="*/ 575066 w 850243"/>
                  <a:gd name="connsiteY2" fmla="*/ 396854 h 1150070"/>
                  <a:gd name="connsiteX3" fmla="*/ 637330 w 850243"/>
                  <a:gd name="connsiteY3" fmla="*/ 86478 h 1150070"/>
                  <a:gd name="connsiteX4" fmla="*/ 850243 w 850243"/>
                  <a:gd name="connsiteY4" fmla="*/ 16360 h 1150070"/>
                  <a:gd name="connsiteX0" fmla="*/ 2533 w 988105"/>
                  <a:gd name="connsiteY0" fmla="*/ 1085849 h 1085849"/>
                  <a:gd name="connsiteX1" fmla="*/ 366996 w 988105"/>
                  <a:gd name="connsiteY1" fmla="*/ 778504 h 1085849"/>
                  <a:gd name="connsiteX2" fmla="*/ 712928 w 988105"/>
                  <a:gd name="connsiteY2" fmla="*/ 396854 h 1085849"/>
                  <a:gd name="connsiteX3" fmla="*/ 775192 w 988105"/>
                  <a:gd name="connsiteY3" fmla="*/ 86478 h 1085849"/>
                  <a:gd name="connsiteX4" fmla="*/ 988105 w 988105"/>
                  <a:gd name="connsiteY4" fmla="*/ 16360 h 1085849"/>
                  <a:gd name="connsiteX0" fmla="*/ 0 w 985572"/>
                  <a:gd name="connsiteY0" fmla="*/ 1085849 h 1085849"/>
                  <a:gd name="connsiteX1" fmla="*/ 364463 w 985572"/>
                  <a:gd name="connsiteY1" fmla="*/ 778504 h 1085849"/>
                  <a:gd name="connsiteX2" fmla="*/ 710395 w 985572"/>
                  <a:gd name="connsiteY2" fmla="*/ 396854 h 1085849"/>
                  <a:gd name="connsiteX3" fmla="*/ 772659 w 985572"/>
                  <a:gd name="connsiteY3" fmla="*/ 86478 h 1085849"/>
                  <a:gd name="connsiteX4" fmla="*/ 985572 w 985572"/>
                  <a:gd name="connsiteY4" fmla="*/ 16360 h 1085849"/>
                  <a:gd name="connsiteX0" fmla="*/ 0 w 985572"/>
                  <a:gd name="connsiteY0" fmla="*/ 1091083 h 1091083"/>
                  <a:gd name="connsiteX1" fmla="*/ 364463 w 985572"/>
                  <a:gd name="connsiteY1" fmla="*/ 783738 h 1091083"/>
                  <a:gd name="connsiteX2" fmla="*/ 694792 w 985572"/>
                  <a:gd name="connsiteY2" fmla="*/ 572868 h 1091083"/>
                  <a:gd name="connsiteX3" fmla="*/ 772659 w 985572"/>
                  <a:gd name="connsiteY3" fmla="*/ 91712 h 1091083"/>
                  <a:gd name="connsiteX4" fmla="*/ 985572 w 985572"/>
                  <a:gd name="connsiteY4" fmla="*/ 21594 h 1091083"/>
                  <a:gd name="connsiteX0" fmla="*/ 0 w 985572"/>
                  <a:gd name="connsiteY0" fmla="*/ 1091083 h 1091083"/>
                  <a:gd name="connsiteX1" fmla="*/ 282837 w 985572"/>
                  <a:gd name="connsiteY1" fmla="*/ 734901 h 1091083"/>
                  <a:gd name="connsiteX2" fmla="*/ 694792 w 985572"/>
                  <a:gd name="connsiteY2" fmla="*/ 572868 h 1091083"/>
                  <a:gd name="connsiteX3" fmla="*/ 772659 w 985572"/>
                  <a:gd name="connsiteY3" fmla="*/ 91712 h 1091083"/>
                  <a:gd name="connsiteX4" fmla="*/ 985572 w 985572"/>
                  <a:gd name="connsiteY4" fmla="*/ 21594 h 1091083"/>
                  <a:gd name="connsiteX0" fmla="*/ 0 w 1057588"/>
                  <a:gd name="connsiteY0" fmla="*/ 1132775 h 1132775"/>
                  <a:gd name="connsiteX1" fmla="*/ 282837 w 1057588"/>
                  <a:gd name="connsiteY1" fmla="*/ 776593 h 1132775"/>
                  <a:gd name="connsiteX2" fmla="*/ 694792 w 1057588"/>
                  <a:gd name="connsiteY2" fmla="*/ 614560 h 1132775"/>
                  <a:gd name="connsiteX3" fmla="*/ 772659 w 1057588"/>
                  <a:gd name="connsiteY3" fmla="*/ 133404 h 1132775"/>
                  <a:gd name="connsiteX4" fmla="*/ 1057588 w 1057588"/>
                  <a:gd name="connsiteY4" fmla="*/ 14029 h 1132775"/>
                  <a:gd name="connsiteX0" fmla="*/ 0 w 1057588"/>
                  <a:gd name="connsiteY0" fmla="*/ 1118746 h 1118746"/>
                  <a:gd name="connsiteX1" fmla="*/ 282837 w 1057588"/>
                  <a:gd name="connsiteY1" fmla="*/ 762564 h 1118746"/>
                  <a:gd name="connsiteX2" fmla="*/ 694792 w 1057588"/>
                  <a:gd name="connsiteY2" fmla="*/ 600531 h 1118746"/>
                  <a:gd name="connsiteX3" fmla="*/ 772659 w 1057588"/>
                  <a:gd name="connsiteY3" fmla="*/ 119375 h 1118746"/>
                  <a:gd name="connsiteX4" fmla="*/ 1057588 w 1057588"/>
                  <a:gd name="connsiteY4" fmla="*/ 0 h 1118746"/>
                  <a:gd name="connsiteX0" fmla="*/ 0 w 1100770"/>
                  <a:gd name="connsiteY0" fmla="*/ 1194396 h 1194396"/>
                  <a:gd name="connsiteX1" fmla="*/ 282837 w 1100770"/>
                  <a:gd name="connsiteY1" fmla="*/ 838214 h 1194396"/>
                  <a:gd name="connsiteX2" fmla="*/ 694792 w 1100770"/>
                  <a:gd name="connsiteY2" fmla="*/ 676181 h 1194396"/>
                  <a:gd name="connsiteX3" fmla="*/ 772659 w 1100770"/>
                  <a:gd name="connsiteY3" fmla="*/ 195025 h 1194396"/>
                  <a:gd name="connsiteX4" fmla="*/ 1100770 w 1100770"/>
                  <a:gd name="connsiteY4" fmla="*/ 0 h 119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0770" h="1194396">
                    <a:moveTo>
                      <a:pt x="0" y="1194396"/>
                    </a:moveTo>
                    <a:cubicBezTo>
                      <a:pt x="80771" y="949882"/>
                      <a:pt x="167038" y="924583"/>
                      <a:pt x="282837" y="838214"/>
                    </a:cubicBezTo>
                    <a:cubicBezTo>
                      <a:pt x="398636" y="751845"/>
                      <a:pt x="613155" y="783379"/>
                      <a:pt x="694792" y="676181"/>
                    </a:cubicBezTo>
                    <a:cubicBezTo>
                      <a:pt x="776429" y="568983"/>
                      <a:pt x="704996" y="307722"/>
                      <a:pt x="772659" y="195025"/>
                    </a:cubicBezTo>
                    <a:cubicBezTo>
                      <a:pt x="840322" y="82328"/>
                      <a:pt x="996292" y="48338"/>
                      <a:pt x="1100770" y="0"/>
                    </a:cubicBezTo>
                  </a:path>
                </a:pathLst>
              </a:custGeom>
              <a:ln>
                <a:headEnd type="oval" w="med" len="med"/>
                <a:tailEnd type="oval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B5F52E-9AA2-4816-8F6B-75BBB9245E1B}"/>
                  </a:ext>
                </a:extLst>
              </p:cNvPr>
              <p:cNvSpPr/>
              <p:nvPr/>
            </p:nvSpPr>
            <p:spPr>
              <a:xfrm>
                <a:off x="7611037" y="5529639"/>
                <a:ext cx="53073" cy="5692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F28479-A450-420F-833B-687DFD93D5AF}"/>
              </a:ext>
            </a:extLst>
          </p:cNvPr>
          <p:cNvCxnSpPr>
            <a:cxnSpLocks/>
          </p:cNvCxnSpPr>
          <p:nvPr/>
        </p:nvCxnSpPr>
        <p:spPr>
          <a:xfrm>
            <a:off x="9603024" y="1354280"/>
            <a:ext cx="199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B71CE-0F3C-451C-923F-22C4726379CB}"/>
                  </a:ext>
                </a:extLst>
              </p:cNvPr>
              <p:cNvSpPr txBox="1"/>
              <p:nvPr/>
            </p:nvSpPr>
            <p:spPr>
              <a:xfrm>
                <a:off x="10274074" y="817397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DB71CE-0F3C-451C-923F-22C47263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74" y="817397"/>
                <a:ext cx="55244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0C22D4-EB3D-4E94-BCBD-0BD0AC46E80E}"/>
                  </a:ext>
                </a:extLst>
              </p:cNvPr>
              <p:cNvSpPr txBox="1"/>
              <p:nvPr/>
            </p:nvSpPr>
            <p:spPr>
              <a:xfrm>
                <a:off x="5957966" y="1651232"/>
                <a:ext cx="913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0C22D4-EB3D-4E94-BCBD-0BD0AC46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66" y="1651232"/>
                <a:ext cx="91364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99BC23-AF8C-4052-B86D-82286C0DB8E9}"/>
                  </a:ext>
                </a:extLst>
              </p:cNvPr>
              <p:cNvSpPr txBox="1"/>
              <p:nvPr/>
            </p:nvSpPr>
            <p:spPr>
              <a:xfrm>
                <a:off x="4781382" y="4517129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99BC23-AF8C-4052-B86D-82286C0D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82" y="4517129"/>
                <a:ext cx="173870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E86CD5E-34B8-426C-82FE-55E7572BF8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01" t="46797" r="24517" b="45411"/>
          <a:stretch/>
        </p:blipFill>
        <p:spPr>
          <a:xfrm>
            <a:off x="8426713" y="819902"/>
            <a:ext cx="583045" cy="53437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778011-EEB3-4D01-BDEF-DA17BA5D8D45}"/>
              </a:ext>
            </a:extLst>
          </p:cNvPr>
          <p:cNvCxnSpPr>
            <a:cxnSpLocks/>
          </p:cNvCxnSpPr>
          <p:nvPr/>
        </p:nvCxnSpPr>
        <p:spPr>
          <a:xfrm flipV="1">
            <a:off x="8504153" y="2716369"/>
            <a:ext cx="3819645" cy="32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D5082F-4CD4-40FB-A36F-5005ED641C41}"/>
                  </a:ext>
                </a:extLst>
              </p:cNvPr>
              <p:cNvSpPr txBox="1"/>
              <p:nvPr/>
            </p:nvSpPr>
            <p:spPr>
              <a:xfrm>
                <a:off x="10141001" y="4027747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D5082F-4CD4-40FB-A36F-5005ED641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001" y="4027747"/>
                <a:ext cx="173870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F6516C-AFC2-4D9C-9FAE-5748F3E27A4D}"/>
                  </a:ext>
                </a:extLst>
              </p:cNvPr>
              <p:cNvSpPr txBox="1"/>
              <p:nvPr/>
            </p:nvSpPr>
            <p:spPr>
              <a:xfrm>
                <a:off x="7095853" y="5696356"/>
                <a:ext cx="913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F6516C-AFC2-4D9C-9FAE-5748F3E2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53" y="5696356"/>
                <a:ext cx="91364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69859-A647-40A5-8091-95A1E335ABC8}"/>
                  </a:ext>
                </a:extLst>
              </p:cNvPr>
              <p:cNvSpPr txBox="1"/>
              <p:nvPr/>
            </p:nvSpPr>
            <p:spPr>
              <a:xfrm>
                <a:off x="9927723" y="4688762"/>
                <a:ext cx="3336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Coordinate rep.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69859-A647-40A5-8091-95A1E335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23" y="4688762"/>
                <a:ext cx="3336483" cy="523220"/>
              </a:xfrm>
              <a:prstGeom prst="rect">
                <a:avLst/>
              </a:prstGeom>
              <a:blipFill>
                <a:blip r:embed="rId11"/>
                <a:stretch>
                  <a:fillRect l="-383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C726C75-DF16-45A9-A819-BDB93FBEC705}"/>
              </a:ext>
            </a:extLst>
          </p:cNvPr>
          <p:cNvGrpSpPr/>
          <p:nvPr/>
        </p:nvGrpSpPr>
        <p:grpSpPr>
          <a:xfrm>
            <a:off x="808047" y="108666"/>
            <a:ext cx="1657458" cy="3100676"/>
            <a:chOff x="547007" y="1026311"/>
            <a:chExt cx="1657458" cy="310067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88D64-5A94-4552-A69C-E2DDDCFED4BD}"/>
                </a:ext>
              </a:extLst>
            </p:cNvPr>
            <p:cNvCxnSpPr>
              <a:cxnSpLocks/>
            </p:cNvCxnSpPr>
            <p:nvPr/>
          </p:nvCxnSpPr>
          <p:spPr>
            <a:xfrm>
              <a:off x="1652019" y="1611086"/>
              <a:ext cx="0" cy="1996012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18CA0F-B6D2-416A-84AC-0C1EA2E2B27A}"/>
                </a:ext>
              </a:extLst>
            </p:cNvPr>
            <p:cNvSpPr/>
            <p:nvPr/>
          </p:nvSpPr>
          <p:spPr>
            <a:xfrm>
              <a:off x="1595415" y="2380838"/>
              <a:ext cx="113207" cy="1132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5665AC7-5334-4B98-819D-10B201B79838}"/>
                    </a:ext>
                  </a:extLst>
                </p:cNvPr>
                <p:cNvSpPr txBox="1"/>
                <p:nvPr/>
              </p:nvSpPr>
              <p:spPr>
                <a:xfrm>
                  <a:off x="547007" y="2494045"/>
                  <a:ext cx="55244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5665AC7-5334-4B98-819D-10B201B7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" y="2494045"/>
                  <a:ext cx="552449" cy="7694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772BCA7-99FD-4A61-BCC5-85297D6ED548}"/>
                    </a:ext>
                  </a:extLst>
                </p:cNvPr>
                <p:cNvSpPr txBox="1"/>
                <p:nvPr/>
              </p:nvSpPr>
              <p:spPr>
                <a:xfrm>
                  <a:off x="1375792" y="3542212"/>
                  <a:ext cx="55244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772BCA7-99FD-4A61-BCC5-85297D6ED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92" y="3542212"/>
                  <a:ext cx="552449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A34C76C-CBF1-45E4-8831-DB6133D5C30F}"/>
                    </a:ext>
                  </a:extLst>
                </p:cNvPr>
                <p:cNvSpPr txBox="1"/>
                <p:nvPr/>
              </p:nvSpPr>
              <p:spPr>
                <a:xfrm>
                  <a:off x="1375793" y="1026311"/>
                  <a:ext cx="55244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A34C76C-CBF1-45E4-8831-DB6133D5C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93" y="1026311"/>
                  <a:ext cx="552449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18D852A-8EA8-4620-9A5E-17C86A713331}"/>
                    </a:ext>
                  </a:extLst>
                </p:cNvPr>
                <p:cNvSpPr txBox="1"/>
                <p:nvPr/>
              </p:nvSpPr>
              <p:spPr>
                <a:xfrm>
                  <a:off x="1652016" y="2088450"/>
                  <a:ext cx="55244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18D852A-8EA8-4620-9A5E-17C86A713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16" y="2088450"/>
                  <a:ext cx="552449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B46042-95EE-4775-AC4E-3FC0548A847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465505" y="1463193"/>
            <a:ext cx="199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A3042-DB57-4AC2-8CE6-C8AB670A4464}"/>
              </a:ext>
            </a:extLst>
          </p:cNvPr>
          <p:cNvCxnSpPr>
            <a:cxnSpLocks/>
          </p:cNvCxnSpPr>
          <p:nvPr/>
        </p:nvCxnSpPr>
        <p:spPr>
          <a:xfrm>
            <a:off x="6733418" y="2345841"/>
            <a:ext cx="37308" cy="22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CC775-67C0-415B-8381-7EE26E349C44}"/>
                  </a:ext>
                </a:extLst>
              </p:cNvPr>
              <p:cNvSpPr txBox="1"/>
              <p:nvPr/>
            </p:nvSpPr>
            <p:spPr>
              <a:xfrm>
                <a:off x="3175930" y="937094"/>
                <a:ext cx="552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CC775-67C0-415B-8381-7EE26E34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30" y="937094"/>
                <a:ext cx="55244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0A08E-F727-4F10-956A-48D8F6C33E10}"/>
                  </a:ext>
                </a:extLst>
              </p:cNvPr>
              <p:cNvSpPr txBox="1"/>
              <p:nvPr/>
            </p:nvSpPr>
            <p:spPr>
              <a:xfrm>
                <a:off x="6285515" y="85000"/>
                <a:ext cx="913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0A08E-F727-4F10-956A-48D8F6C3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15" y="85000"/>
                <a:ext cx="913643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931256-1B1A-491D-B3BB-5F5071103E7B}"/>
                  </a:ext>
                </a:extLst>
              </p:cNvPr>
              <p:cNvSpPr/>
              <p:nvPr/>
            </p:nvSpPr>
            <p:spPr>
              <a:xfrm>
                <a:off x="6733418" y="3158945"/>
                <a:ext cx="5830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931256-1B1A-491D-B3BB-5F5071103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418" y="3158945"/>
                <a:ext cx="583045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8C0042-0E38-4241-84FA-E7229C11F20B}"/>
              </a:ext>
            </a:extLst>
          </p:cNvPr>
          <p:cNvCxnSpPr>
            <a:cxnSpLocks/>
          </p:cNvCxnSpPr>
          <p:nvPr/>
        </p:nvCxnSpPr>
        <p:spPr>
          <a:xfrm>
            <a:off x="2477284" y="2857547"/>
            <a:ext cx="2569846" cy="26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FA957B0-7AF0-4C5F-B350-563C68663AD7}"/>
                  </a:ext>
                </a:extLst>
              </p:cNvPr>
              <p:cNvSpPr txBox="1"/>
              <p:nvPr/>
            </p:nvSpPr>
            <p:spPr>
              <a:xfrm>
                <a:off x="2582801" y="3735361"/>
                <a:ext cx="1738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FA957B0-7AF0-4C5F-B350-563C6866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801" y="3735361"/>
                <a:ext cx="173870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CBBA3E-305F-4EA6-B575-521DA032DD12}"/>
                  </a:ext>
                </a:extLst>
              </p:cNvPr>
              <p:cNvSpPr txBox="1"/>
              <p:nvPr/>
            </p:nvSpPr>
            <p:spPr>
              <a:xfrm>
                <a:off x="1534499" y="4165560"/>
                <a:ext cx="3336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Coordinate rep.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CBBA3E-305F-4EA6-B575-521DA032D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99" y="4165560"/>
                <a:ext cx="3336483" cy="523220"/>
              </a:xfrm>
              <a:prstGeom prst="rect">
                <a:avLst/>
              </a:prstGeom>
              <a:blipFill>
                <a:blip r:embed="rId20"/>
                <a:stretch>
                  <a:fillRect l="-383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A7CA55-996D-4CF8-8D36-2B1A70D4FFC9}"/>
              </a:ext>
            </a:extLst>
          </p:cNvPr>
          <p:cNvCxnSpPr>
            <a:cxnSpLocks/>
          </p:cNvCxnSpPr>
          <p:nvPr/>
        </p:nvCxnSpPr>
        <p:spPr>
          <a:xfrm flipV="1">
            <a:off x="6699031" y="573902"/>
            <a:ext cx="86610" cy="1301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scene3d>
            <a:camera prst="orthographicFront">
              <a:rot lat="0" lon="9299978" rev="0"/>
            </a:camera>
            <a:lightRig rig="threePt" dir="t"/>
          </a:scene3d>
          <a:sp3d>
            <a:bevelT w="19050" h="152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BA4766-90C7-466F-A471-7EEC0CE71042}"/>
              </a:ext>
            </a:extLst>
          </p:cNvPr>
          <p:cNvCxnSpPr>
            <a:cxnSpLocks/>
          </p:cNvCxnSpPr>
          <p:nvPr/>
        </p:nvCxnSpPr>
        <p:spPr>
          <a:xfrm flipV="1">
            <a:off x="7250565" y="5383530"/>
            <a:ext cx="628515" cy="2135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7986B2-87E6-4F4C-8AEC-80EDCF1BCA8A}"/>
              </a:ext>
            </a:extLst>
          </p:cNvPr>
          <p:cNvCxnSpPr>
            <a:cxnSpLocks/>
          </p:cNvCxnSpPr>
          <p:nvPr/>
        </p:nvCxnSpPr>
        <p:spPr>
          <a:xfrm>
            <a:off x="12494401" y="85000"/>
            <a:ext cx="0" cy="298160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F206DD98-0814-4DCB-88AE-540567E3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5" y="6080760"/>
            <a:ext cx="12676546" cy="658110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830F31B-F0E0-4AA7-A95C-5598DC9E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2" y="650064"/>
            <a:ext cx="1208941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Theme</vt:lpstr>
      <vt:lpstr>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</dc:title>
  <dc:creator>刘 盈恺</dc:creator>
  <cp:lastModifiedBy>刘 盈恺</cp:lastModifiedBy>
  <cp:revision>18</cp:revision>
  <dcterms:created xsi:type="dcterms:W3CDTF">2018-08-17T23:00:51Z</dcterms:created>
  <dcterms:modified xsi:type="dcterms:W3CDTF">2018-08-21T12:46:43Z</dcterms:modified>
</cp:coreProperties>
</file>