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9" r:id="rId5"/>
  </p:sldMasterIdLst>
  <p:notesMasterIdLst>
    <p:notesMasterId r:id="rId7"/>
  </p:notesMasterIdLst>
  <p:sldIdLst>
    <p:sldId id="262" r:id="rId6"/>
    <p:sldId id="261" r:id="rId8"/>
    <p:sldId id="278" r:id="rId9"/>
    <p:sldId id="279" r:id="rId10"/>
    <p:sldId id="280" r:id="rId11"/>
    <p:sldId id="284" r:id="rId12"/>
    <p:sldId id="283" r:id="rId13"/>
    <p:sldId id="281" r:id="rId14"/>
    <p:sldId id="282" r:id="rId15"/>
    <p:sldId id="258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66FFFF"/>
    <a:srgbClr val="07CDD7"/>
    <a:srgbClr val="558ED5"/>
    <a:srgbClr val="1AE1E6"/>
    <a:srgbClr val="131040"/>
    <a:srgbClr val="193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 autoAdjust="0"/>
    <p:restoredTop sz="66822" autoAdjust="0"/>
  </p:normalViewPr>
  <p:slideViewPr>
    <p:cSldViewPr>
      <p:cViewPr varScale="1">
        <p:scale>
          <a:sx n="77" d="100"/>
          <a:sy n="77" d="100"/>
        </p:scale>
        <p:origin x="1618" y="62"/>
      </p:cViewPr>
      <p:guideLst>
        <p:guide orient="horz" pos="1640"/>
        <p:guide pos="2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6FFCC3-AE15-43CB-9078-9E3B5B34F060}" type="doc">
      <dgm:prSet loTypeId="urn:microsoft.com/office/officeart/2008/layout/VerticalCurvedList" loCatId="list" qsTypeId="urn:microsoft.com/office/officeart/2005/8/quickstyle/3d5" qsCatId="3D" csTypeId="urn:microsoft.com/office/officeart/2005/8/colors/accent1_2" csCatId="accent1" phldr="1"/>
      <dgm:spPr>
        <a:scene3d>
          <a:camera prst="orthographicFront" zoom="95000">
            <a:rot lat="0" lon="0" rev="0"/>
          </a:camera>
          <a:lightRig rig="soft" dir="t">
            <a:rot lat="0" lon="0" rev="0"/>
          </a:lightRig>
        </a:scene3d>
      </dgm:spPr>
      <dgm:t>
        <a:bodyPr/>
        <a:lstStyle/>
        <a:p>
          <a:endParaRPr lang="zh-CN" altLang="en-US"/>
        </a:p>
      </dgm:t>
    </dgm:pt>
    <dgm:pt modelId="{26BB9568-11B1-44CD-AEAF-96F62A23C424}">
      <dgm:prSet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 zoom="95000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rtl="0"/>
          <a:r>
            <a:rPr lang="en-US" altLang="zh-CN" sz="2400" dirty="0" smtClean="0"/>
            <a:t>    What we ask for incremental learning</a:t>
          </a:r>
          <a:endParaRPr lang="zh-CN" sz="2400" dirty="0"/>
        </a:p>
      </dgm:t>
    </dgm:pt>
    <dgm:pt modelId="{6AC25E42-6D6D-44B6-A1A8-C460355E1779}" cxnId="{455EA2B2-3998-48B4-A235-66200823AB44}" type="parTrans">
      <dgm:prSet/>
      <dgm:spPr/>
      <dgm:t>
        <a:bodyPr/>
        <a:lstStyle/>
        <a:p>
          <a:endParaRPr lang="zh-CN" altLang="en-US"/>
        </a:p>
      </dgm:t>
    </dgm:pt>
    <dgm:pt modelId="{7EC6A94E-F996-45BA-8E5A-DD74FA2B564B}" cxnId="{455EA2B2-3998-48B4-A235-66200823AB44}" type="sibTrans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 zoom="95000">
            <a:rot lat="0" lon="0" rev="0"/>
          </a:camera>
          <a:lightRig rig="soft" dir="t">
            <a:rot lat="0" lon="0" rev="0"/>
          </a:lightRig>
        </a:scene3d>
        <a:sp3d z="-40000"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zh-CN" altLang="en-US"/>
        </a:p>
      </dgm:t>
    </dgm:pt>
    <dgm:pt modelId="{FF0AE32B-D73D-405D-90FB-94C31998245D}">
      <dgm:prSet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 zoom="95000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rtl="0"/>
          <a:r>
            <a:rPr lang="en-US" altLang="zh-CN" sz="2400" dirty="0" smtClean="0"/>
            <a:t>    Main </a:t>
          </a:r>
          <a:r>
            <a:rPr lang="en-US" altLang="zh-CN" sz="2400" dirty="0" smtClean="0"/>
            <a:t>stream </a:t>
          </a:r>
          <a:r>
            <a:rPr lang="en-US" altLang="zh-CN" sz="2400" dirty="0" smtClean="0"/>
            <a:t>in the community</a:t>
          </a:r>
          <a:endParaRPr lang="zh-CN" sz="2400" dirty="0"/>
        </a:p>
      </dgm:t>
    </dgm:pt>
    <dgm:pt modelId="{EF40F897-2B71-4E68-B369-2361E0CB999F}" cxnId="{2439E572-A561-45DE-B348-11BDB7B92B91}" type="parTrans">
      <dgm:prSet/>
      <dgm:spPr/>
      <dgm:t>
        <a:bodyPr/>
        <a:lstStyle/>
        <a:p>
          <a:endParaRPr lang="zh-CN" altLang="en-US"/>
        </a:p>
      </dgm:t>
    </dgm:pt>
    <dgm:pt modelId="{A3A0FAA3-3F45-4549-BBDA-A36094C97448}" cxnId="{2439E572-A561-45DE-B348-11BDB7B92B91}" type="sibTrans">
      <dgm:prSet/>
      <dgm:spPr/>
      <dgm:t>
        <a:bodyPr/>
        <a:lstStyle/>
        <a:p>
          <a:endParaRPr lang="zh-CN" altLang="en-US"/>
        </a:p>
      </dgm:t>
    </dgm:pt>
    <dgm:pt modelId="{A49A9381-F587-4201-BABC-9D63CA383754}">
      <dgm:prSet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 zoom="95000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rtl="0"/>
          <a:r>
            <a:rPr lang="en-US" altLang="zh-CN" sz="2400" dirty="0" smtClean="0"/>
            <a:t>  Our solution: Dynamic Neural Network </a:t>
          </a:r>
          <a:endParaRPr lang="zh-CN" sz="2400" dirty="0"/>
        </a:p>
      </dgm:t>
    </dgm:pt>
    <dgm:pt modelId="{75B27413-4D43-41A3-B9E6-B785C9312F27}" cxnId="{5EA68F0D-621A-4F8E-A6AE-E5DB173AE2A5}" type="parTrans">
      <dgm:prSet/>
      <dgm:spPr/>
      <dgm:t>
        <a:bodyPr/>
        <a:lstStyle/>
        <a:p>
          <a:endParaRPr lang="zh-CN" altLang="en-US"/>
        </a:p>
      </dgm:t>
    </dgm:pt>
    <dgm:pt modelId="{DEE78355-F906-4F9F-90AD-16BAADCCFD02}" cxnId="{5EA68F0D-621A-4F8E-A6AE-E5DB173AE2A5}" type="sibTrans">
      <dgm:prSet/>
      <dgm:spPr/>
      <dgm:t>
        <a:bodyPr/>
        <a:lstStyle/>
        <a:p>
          <a:endParaRPr lang="zh-CN" altLang="en-US"/>
        </a:p>
      </dgm:t>
    </dgm:pt>
    <dgm:pt modelId="{EC20E1DE-5AED-4DBD-A86A-1042C13FF511}" type="pres">
      <dgm:prSet presAssocID="{0B6FFCC3-AE15-43CB-9078-9E3B5B34F06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8D773EE7-1649-4F6F-970F-9150FA5299EA}" type="pres">
      <dgm:prSet presAssocID="{0B6FFCC3-AE15-43CB-9078-9E3B5B34F060}" presName="Name1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 zoom="95000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CBE94C1D-D7D1-4CDD-94BF-5710491FB072}" type="pres">
      <dgm:prSet presAssocID="{0B6FFCC3-AE15-43CB-9078-9E3B5B34F060}" presName="cycle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 zoom="95000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86CD726B-1A9E-4EEE-8D4C-7D252884308A}" type="pres">
      <dgm:prSet presAssocID="{0B6FFCC3-AE15-43CB-9078-9E3B5B34F060}" presName="srcNode" presStyleLbl="node1" presStyleIdx="0" presStyleCnt="3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 zoom="95000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32A444F5-5DA5-4937-8B29-8EA15F0BE019}" type="pres">
      <dgm:prSet presAssocID="{0B6FFCC3-AE15-43CB-9078-9E3B5B34F060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20F64082-8546-44B6-BA7F-55B4FE77EE9F}" type="pres">
      <dgm:prSet presAssocID="{0B6FFCC3-AE15-43CB-9078-9E3B5B34F060}" presName="extraNode" presStyleLbl="node1" presStyleIdx="0" presStyleCnt="3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 zoom="95000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2BD55ED3-9143-4BED-A6E5-3366EF767DCD}" type="pres">
      <dgm:prSet presAssocID="{0B6FFCC3-AE15-43CB-9078-9E3B5B34F060}" presName="dstNode" presStyleLbl="node1" presStyleIdx="0" presStyleCnt="3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 zoom="95000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718D8DD9-A435-4809-8231-CE285B6E78C1}" type="pres">
      <dgm:prSet presAssocID="{26BB9568-11B1-44CD-AEAF-96F62A23C42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815657-4E38-4984-982B-C49905BF046F}" type="pres">
      <dgm:prSet presAssocID="{26BB9568-11B1-44CD-AEAF-96F62A23C424}" presName="accent_1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 zoom="95000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580091C3-C3CF-45BA-85C3-F5BFFB2BC79F}" type="pres">
      <dgm:prSet presAssocID="{26BB9568-11B1-44CD-AEAF-96F62A23C424}" presName="accentRepeatNode" presStyleLbl="solidFgAcc1" presStyleIdx="0" presStyleCnt="3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 zoom="95000">
            <a:rot lat="0" lon="0" rev="0"/>
          </a:camera>
          <a:lightRig rig="soft" dir="t">
            <a:rot lat="0" lon="0" rev="0"/>
          </a:lightRig>
        </a:scene3d>
        <a:sp3d z="57150" contourW="44450" prstMaterial="matte">
          <a:bevelT w="63500" h="63500" prst="artDeco"/>
          <a:contourClr>
            <a:srgbClr val="FFFFFF"/>
          </a:contourClr>
        </a:sp3d>
      </dgm:spPr>
    </dgm:pt>
    <dgm:pt modelId="{617927F0-0D85-47DA-821C-0370740B2E4A}" type="pres">
      <dgm:prSet presAssocID="{FF0AE32B-D73D-405D-90FB-94C31998245D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9F071F-0F6F-46EA-9F59-A6E6E62C796C}" type="pres">
      <dgm:prSet presAssocID="{FF0AE32B-D73D-405D-90FB-94C31998245D}" presName="accent_2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 zoom="95000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9F041B30-993A-4C41-86DD-2E14DB6E1E77}" type="pres">
      <dgm:prSet presAssocID="{FF0AE32B-D73D-405D-90FB-94C31998245D}" presName="accentRepeatNode" presStyleLbl="solidFgAcc1" presStyleIdx="1" presStyleCnt="3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 zoom="95000">
            <a:rot lat="0" lon="0" rev="0"/>
          </a:camera>
          <a:lightRig rig="soft" dir="t">
            <a:rot lat="0" lon="0" rev="0"/>
          </a:lightRig>
        </a:scene3d>
        <a:sp3d z="57150" contourW="44450" prstMaterial="matte">
          <a:bevelT w="63500" h="63500" prst="artDeco"/>
          <a:contourClr>
            <a:srgbClr val="FFFFFF"/>
          </a:contourClr>
        </a:sp3d>
      </dgm:spPr>
    </dgm:pt>
    <dgm:pt modelId="{D1B2CE28-F0F4-4B34-B8E1-B976B8C8026B}" type="pres">
      <dgm:prSet presAssocID="{A49A9381-F587-4201-BABC-9D63CA38375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456569-2CFC-4C3C-B06C-DBF54C15CDF2}" type="pres">
      <dgm:prSet presAssocID="{A49A9381-F587-4201-BABC-9D63CA383754}" presName="accent_3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 zoom="95000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DB59D9A0-8B76-4541-9BD5-24DB8DC939A2}" type="pres">
      <dgm:prSet presAssocID="{A49A9381-F587-4201-BABC-9D63CA383754}" presName="accentRepeatNode" presStyleLbl="solidFgAcc1" presStyleIdx="2" presStyleCnt="3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 zoom="95000">
            <a:rot lat="0" lon="0" rev="0"/>
          </a:camera>
          <a:lightRig rig="soft" dir="t">
            <a:rot lat="0" lon="0" rev="0"/>
          </a:lightRig>
        </a:scene3d>
        <a:sp3d z="57150" contourW="44450" prstMaterial="matte">
          <a:bevelT w="63500" h="63500" prst="artDeco"/>
          <a:contourClr>
            <a:srgbClr val="FFFFFF"/>
          </a:contourClr>
        </a:sp3d>
      </dgm:spPr>
    </dgm:pt>
  </dgm:ptLst>
  <dgm:cxnLst>
    <dgm:cxn modelId="{A3CE245B-F122-43AE-B963-C8BDCFA1E6F0}" type="presOf" srcId="{26BB9568-11B1-44CD-AEAF-96F62A23C424}" destId="{718D8DD9-A435-4809-8231-CE285B6E78C1}" srcOrd="0" destOrd="0" presId="urn:microsoft.com/office/officeart/2008/layout/VerticalCurvedList"/>
    <dgm:cxn modelId="{455EA2B2-3998-48B4-A235-66200823AB44}" srcId="{0B6FFCC3-AE15-43CB-9078-9E3B5B34F060}" destId="{26BB9568-11B1-44CD-AEAF-96F62A23C424}" srcOrd="0" destOrd="0" parTransId="{6AC25E42-6D6D-44B6-A1A8-C460355E1779}" sibTransId="{7EC6A94E-F996-45BA-8E5A-DD74FA2B564B}"/>
    <dgm:cxn modelId="{2439E572-A561-45DE-B348-11BDB7B92B91}" srcId="{0B6FFCC3-AE15-43CB-9078-9E3B5B34F060}" destId="{FF0AE32B-D73D-405D-90FB-94C31998245D}" srcOrd="1" destOrd="0" parTransId="{EF40F897-2B71-4E68-B369-2361E0CB999F}" sibTransId="{A3A0FAA3-3F45-4549-BBDA-A36094C97448}"/>
    <dgm:cxn modelId="{5EA68F0D-621A-4F8E-A6AE-E5DB173AE2A5}" srcId="{0B6FFCC3-AE15-43CB-9078-9E3B5B34F060}" destId="{A49A9381-F587-4201-BABC-9D63CA383754}" srcOrd="2" destOrd="0" parTransId="{75B27413-4D43-41A3-B9E6-B785C9312F27}" sibTransId="{DEE78355-F906-4F9F-90AD-16BAADCCFD02}"/>
    <dgm:cxn modelId="{11B4F5BF-6CC0-4D5D-93F3-678A64A61486}" type="presOf" srcId="{FF0AE32B-D73D-405D-90FB-94C31998245D}" destId="{617927F0-0D85-47DA-821C-0370740B2E4A}" srcOrd="0" destOrd="0" presId="urn:microsoft.com/office/officeart/2008/layout/VerticalCurvedList"/>
    <dgm:cxn modelId="{2CF6888D-9C1D-4773-9A2B-DFD6F5A4D000}" type="presOf" srcId="{0B6FFCC3-AE15-43CB-9078-9E3B5B34F060}" destId="{EC20E1DE-5AED-4DBD-A86A-1042C13FF511}" srcOrd="0" destOrd="0" presId="urn:microsoft.com/office/officeart/2008/layout/VerticalCurvedList"/>
    <dgm:cxn modelId="{25F05131-DF8C-48ED-88BC-C4B59FEA5455}" type="presOf" srcId="{7EC6A94E-F996-45BA-8E5A-DD74FA2B564B}" destId="{32A444F5-5DA5-4937-8B29-8EA15F0BE019}" srcOrd="0" destOrd="0" presId="urn:microsoft.com/office/officeart/2008/layout/VerticalCurvedList"/>
    <dgm:cxn modelId="{D11484AB-89CF-446E-94B9-22FFDBE87156}" type="presOf" srcId="{A49A9381-F587-4201-BABC-9D63CA383754}" destId="{D1B2CE28-F0F4-4B34-B8E1-B976B8C8026B}" srcOrd="0" destOrd="0" presId="urn:microsoft.com/office/officeart/2008/layout/VerticalCurvedList"/>
    <dgm:cxn modelId="{8ED0BFD4-BF44-4C20-B211-DC217374600F}" type="presParOf" srcId="{EC20E1DE-5AED-4DBD-A86A-1042C13FF511}" destId="{8D773EE7-1649-4F6F-970F-9150FA5299EA}" srcOrd="0" destOrd="0" presId="urn:microsoft.com/office/officeart/2008/layout/VerticalCurvedList"/>
    <dgm:cxn modelId="{1331EE60-CDDC-457B-A55A-11C3415F9227}" type="presParOf" srcId="{8D773EE7-1649-4F6F-970F-9150FA5299EA}" destId="{CBE94C1D-D7D1-4CDD-94BF-5710491FB072}" srcOrd="0" destOrd="0" presId="urn:microsoft.com/office/officeart/2008/layout/VerticalCurvedList"/>
    <dgm:cxn modelId="{91F73A88-B7C7-411C-A9CC-A021C02755C5}" type="presParOf" srcId="{CBE94C1D-D7D1-4CDD-94BF-5710491FB072}" destId="{86CD726B-1A9E-4EEE-8D4C-7D252884308A}" srcOrd="0" destOrd="0" presId="urn:microsoft.com/office/officeart/2008/layout/VerticalCurvedList"/>
    <dgm:cxn modelId="{EFC7BF04-3901-4C1D-9CC2-8071D1678689}" type="presParOf" srcId="{CBE94C1D-D7D1-4CDD-94BF-5710491FB072}" destId="{32A444F5-5DA5-4937-8B29-8EA15F0BE019}" srcOrd="1" destOrd="0" presId="urn:microsoft.com/office/officeart/2008/layout/VerticalCurvedList"/>
    <dgm:cxn modelId="{557197A5-B63C-4F17-8E15-D3F5EAE4FB08}" type="presParOf" srcId="{CBE94C1D-D7D1-4CDD-94BF-5710491FB072}" destId="{20F64082-8546-44B6-BA7F-55B4FE77EE9F}" srcOrd="2" destOrd="0" presId="urn:microsoft.com/office/officeart/2008/layout/VerticalCurvedList"/>
    <dgm:cxn modelId="{3AA119A2-7071-4B8E-BE0C-6C4257B344A0}" type="presParOf" srcId="{CBE94C1D-D7D1-4CDD-94BF-5710491FB072}" destId="{2BD55ED3-9143-4BED-A6E5-3366EF767DCD}" srcOrd="3" destOrd="0" presId="urn:microsoft.com/office/officeart/2008/layout/VerticalCurvedList"/>
    <dgm:cxn modelId="{542350F5-F8A4-4464-B97E-6F27EF9D870F}" type="presParOf" srcId="{8D773EE7-1649-4F6F-970F-9150FA5299EA}" destId="{718D8DD9-A435-4809-8231-CE285B6E78C1}" srcOrd="1" destOrd="0" presId="urn:microsoft.com/office/officeart/2008/layout/VerticalCurvedList"/>
    <dgm:cxn modelId="{C35B0ECD-4605-459D-B979-491C4E2AE881}" type="presParOf" srcId="{8D773EE7-1649-4F6F-970F-9150FA5299EA}" destId="{B7815657-4E38-4984-982B-C49905BF046F}" srcOrd="2" destOrd="0" presId="urn:microsoft.com/office/officeart/2008/layout/VerticalCurvedList"/>
    <dgm:cxn modelId="{3EF07E91-ACF0-4559-AF07-433F72D8D93C}" type="presParOf" srcId="{B7815657-4E38-4984-982B-C49905BF046F}" destId="{580091C3-C3CF-45BA-85C3-F5BFFB2BC79F}" srcOrd="0" destOrd="0" presId="urn:microsoft.com/office/officeart/2008/layout/VerticalCurvedList"/>
    <dgm:cxn modelId="{93B77858-8191-4988-BE30-DF07BA7A3E16}" type="presParOf" srcId="{8D773EE7-1649-4F6F-970F-9150FA5299EA}" destId="{617927F0-0D85-47DA-821C-0370740B2E4A}" srcOrd="3" destOrd="0" presId="urn:microsoft.com/office/officeart/2008/layout/VerticalCurvedList"/>
    <dgm:cxn modelId="{4236686B-CBD2-4EFB-B047-C5E83C3061F7}" type="presParOf" srcId="{8D773EE7-1649-4F6F-970F-9150FA5299EA}" destId="{2F9F071F-0F6F-46EA-9F59-A6E6E62C796C}" srcOrd="4" destOrd="0" presId="urn:microsoft.com/office/officeart/2008/layout/VerticalCurvedList"/>
    <dgm:cxn modelId="{6EFA6CCE-CC64-4BBA-831D-DE7DDC307011}" type="presParOf" srcId="{2F9F071F-0F6F-46EA-9F59-A6E6E62C796C}" destId="{9F041B30-993A-4C41-86DD-2E14DB6E1E77}" srcOrd="0" destOrd="0" presId="urn:microsoft.com/office/officeart/2008/layout/VerticalCurvedList"/>
    <dgm:cxn modelId="{F4081B94-A42E-4B78-89B7-B8D8B9EB327A}" type="presParOf" srcId="{8D773EE7-1649-4F6F-970F-9150FA5299EA}" destId="{D1B2CE28-F0F4-4B34-B8E1-B976B8C8026B}" srcOrd="5" destOrd="0" presId="urn:microsoft.com/office/officeart/2008/layout/VerticalCurvedList"/>
    <dgm:cxn modelId="{01B33647-F197-4D94-9827-74225399E1D8}" type="presParOf" srcId="{8D773EE7-1649-4F6F-970F-9150FA5299EA}" destId="{39456569-2CFC-4C3C-B06C-DBF54C15CDF2}" srcOrd="6" destOrd="0" presId="urn:microsoft.com/office/officeart/2008/layout/VerticalCurvedList"/>
    <dgm:cxn modelId="{F0DBDC41-83CE-42AA-B2AD-75AD8C0191EC}" type="presParOf" srcId="{39456569-2CFC-4C3C-B06C-DBF54C15CDF2}" destId="{DB59D9A0-8B76-4541-9BD5-24DB8DC939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340ACD-A555-4E7E-9DF1-512C5CDFE797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8656C2E-4DE8-4EE6-8B3F-30933AE12704}">
      <dgm:prSet phldrT="[文本]"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altLang="zh-CN" sz="1100" dirty="0" smtClean="0">
              <a:latin typeface="楷体" panose="02010609060101010101" pitchFamily="49" charset="-122"/>
              <a:ea typeface="楷体" panose="02010609060101010101" pitchFamily="49" charset="-122"/>
            </a:rPr>
            <a:t>data-incremental</a:t>
          </a:r>
          <a:endParaRPr lang="zh-CN" altLang="en-US" sz="11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4E00A1F5-3007-4293-B94F-D1C4D9D91ADD}" cxnId="{471CA369-599D-4F08-A83D-9BB743E30B6B}" type="parTrans">
      <dgm:prSet/>
      <dgm:spPr/>
      <dgm:t>
        <a:bodyPr/>
        <a:lstStyle/>
        <a:p>
          <a:endParaRPr lang="zh-CN" altLang="en-US"/>
        </a:p>
      </dgm:t>
    </dgm:pt>
    <dgm:pt modelId="{69F3D59C-FA4A-48F4-AB68-C3B1A3F70373}" cxnId="{471CA369-599D-4F08-A83D-9BB743E30B6B}" type="sibTrans">
      <dgm:prSet/>
      <dgm:spPr/>
      <dgm:t>
        <a:bodyPr/>
        <a:lstStyle/>
        <a:p>
          <a:endParaRPr lang="zh-CN" altLang="en-US"/>
        </a:p>
      </dgm:t>
    </dgm:pt>
    <dgm:pt modelId="{50852203-F8BB-4162-BCA3-711BD3C60F38}">
      <dgm:prSet phldrT="[文本]"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altLang="zh-CN" sz="1050" dirty="0" smtClean="0">
              <a:latin typeface="楷体" panose="02010609060101010101" pitchFamily="49" charset="-122"/>
              <a:ea typeface="楷体" panose="02010609060101010101" pitchFamily="49" charset="-122"/>
            </a:rPr>
            <a:t>class-incremental</a:t>
          </a:r>
          <a:endParaRPr lang="zh-CN" altLang="en-US" sz="105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6F5D04CD-00DA-4AC2-8C78-252EF3526D3E}" cxnId="{6BD252E8-DA6B-4B07-8A74-CF18B220F805}" type="parTrans">
      <dgm:prSet/>
      <dgm:spPr/>
      <dgm:t>
        <a:bodyPr/>
        <a:lstStyle/>
        <a:p>
          <a:endParaRPr lang="zh-CN" altLang="en-US"/>
        </a:p>
      </dgm:t>
    </dgm:pt>
    <dgm:pt modelId="{C74443EB-A4C2-497A-85AB-992D4D8A8E01}" cxnId="{6BD252E8-DA6B-4B07-8A74-CF18B220F805}" type="sibTrans">
      <dgm:prSet/>
      <dgm:spPr/>
      <dgm:t>
        <a:bodyPr/>
        <a:lstStyle/>
        <a:p>
          <a:endParaRPr lang="zh-CN" altLang="en-US"/>
        </a:p>
      </dgm:t>
    </dgm:pt>
    <dgm:pt modelId="{8686B418-3D3D-4396-A7FC-62F00D038078}">
      <dgm:prSet phldrT="[文本]"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altLang="zh-CN" sz="1200" dirty="0" err="1" smtClean="0">
              <a:latin typeface="楷体" panose="02010609060101010101" pitchFamily="49" charset="-122"/>
              <a:ea typeface="楷体" panose="02010609060101010101" pitchFamily="49" charset="-122"/>
            </a:rPr>
            <a:t>data&amp;class-incremental</a:t>
          </a:r>
          <a:endParaRPr lang="zh-CN" altLang="en-US" sz="13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0CD72BB2-892D-425F-B397-7434C8004D3D}" cxnId="{6A0FCE96-9C89-4DCB-A604-9E329EAB7F52}" type="parTrans">
      <dgm:prSet/>
      <dgm:spPr/>
      <dgm:t>
        <a:bodyPr/>
        <a:lstStyle/>
        <a:p>
          <a:endParaRPr lang="zh-CN" altLang="en-US"/>
        </a:p>
      </dgm:t>
    </dgm:pt>
    <dgm:pt modelId="{DED34CE4-38D2-4EC2-BE9B-0ECAC071C2DE}" cxnId="{6A0FCE96-9C89-4DCB-A604-9E329EAB7F52}" type="sibTrans">
      <dgm:prSet/>
      <dgm:spPr/>
      <dgm:t>
        <a:bodyPr/>
        <a:lstStyle/>
        <a:p>
          <a:endParaRPr lang="zh-CN" altLang="en-US"/>
        </a:p>
      </dgm:t>
    </dgm:pt>
    <dgm:pt modelId="{3D252F22-BB10-4FA3-B122-6A4FBDAC40FA}" type="pres">
      <dgm:prSet presAssocID="{B3340ACD-A555-4E7E-9DF1-512C5CDFE79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31CFA50-05A2-4371-AA73-8E0523D1FDDF}" type="pres">
      <dgm:prSet presAssocID="{B3340ACD-A555-4E7E-9DF1-512C5CDFE797}" presName="vNodes" presStyleCnt="0"/>
      <dgm:spPr/>
    </dgm:pt>
    <dgm:pt modelId="{84D563DF-C15F-4086-AB59-E749DFF12B6B}" type="pres">
      <dgm:prSet presAssocID="{28656C2E-4DE8-4EE6-8B3F-30933AE1270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9485D8-4A04-4ED6-8C8D-E98AB7DDBF19}" type="pres">
      <dgm:prSet presAssocID="{69F3D59C-FA4A-48F4-AB68-C3B1A3F70373}" presName="spacerT" presStyleCnt="0"/>
      <dgm:spPr/>
    </dgm:pt>
    <dgm:pt modelId="{66BE62E9-ABB5-4053-B4D7-854207E2DAB5}" type="pres">
      <dgm:prSet presAssocID="{69F3D59C-FA4A-48F4-AB68-C3B1A3F70373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EC6C45E7-3279-4847-BA54-BEB2D1E96B16}" type="pres">
      <dgm:prSet presAssocID="{69F3D59C-FA4A-48F4-AB68-C3B1A3F70373}" presName="spacerB" presStyleCnt="0"/>
      <dgm:spPr/>
    </dgm:pt>
    <dgm:pt modelId="{DD58B910-E445-4B5A-84D8-9DAB55295276}" type="pres">
      <dgm:prSet presAssocID="{50852203-F8BB-4162-BCA3-711BD3C60F3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BAFE93-65E5-4D88-ADB6-709F4CFEBF8A}" type="pres">
      <dgm:prSet presAssocID="{B3340ACD-A555-4E7E-9DF1-512C5CDFE797}" presName="sibTransLast" presStyleLbl="sibTrans2D1" presStyleIdx="1" presStyleCnt="2"/>
      <dgm:spPr/>
      <dgm:t>
        <a:bodyPr/>
        <a:lstStyle/>
        <a:p>
          <a:endParaRPr lang="zh-CN" altLang="en-US"/>
        </a:p>
      </dgm:t>
    </dgm:pt>
    <dgm:pt modelId="{3FD15503-D654-441A-8AB0-7AB359F1E88C}" type="pres">
      <dgm:prSet presAssocID="{B3340ACD-A555-4E7E-9DF1-512C5CDFE797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FDBD33FA-7678-430B-BA68-F4B94AC15ED4}" type="pres">
      <dgm:prSet presAssocID="{B3340ACD-A555-4E7E-9DF1-512C5CDFE797}" presName="lastNode" presStyleLbl="node1" presStyleIdx="2" presStyleCnt="3" custScaleX="88169" custScaleY="8098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B6FAB43-A26D-4938-B35E-D773A48A01D1}" type="presOf" srcId="{69F3D59C-FA4A-48F4-AB68-C3B1A3F70373}" destId="{66BE62E9-ABB5-4053-B4D7-854207E2DAB5}" srcOrd="0" destOrd="0" presId="urn:microsoft.com/office/officeart/2005/8/layout/equation2"/>
    <dgm:cxn modelId="{72C5B463-FD71-48D4-9F20-905E8BD1CD07}" type="presOf" srcId="{C74443EB-A4C2-497A-85AB-992D4D8A8E01}" destId="{3FD15503-D654-441A-8AB0-7AB359F1E88C}" srcOrd="1" destOrd="0" presId="urn:microsoft.com/office/officeart/2005/8/layout/equation2"/>
    <dgm:cxn modelId="{40CFC451-B090-4799-91B1-14FE2B521680}" type="presOf" srcId="{28656C2E-4DE8-4EE6-8B3F-30933AE12704}" destId="{84D563DF-C15F-4086-AB59-E749DFF12B6B}" srcOrd="0" destOrd="0" presId="urn:microsoft.com/office/officeart/2005/8/layout/equation2"/>
    <dgm:cxn modelId="{D18617F5-6783-4CD1-9684-5C2A681D7399}" type="presOf" srcId="{8686B418-3D3D-4396-A7FC-62F00D038078}" destId="{FDBD33FA-7678-430B-BA68-F4B94AC15ED4}" srcOrd="0" destOrd="0" presId="urn:microsoft.com/office/officeart/2005/8/layout/equation2"/>
    <dgm:cxn modelId="{6BD252E8-DA6B-4B07-8A74-CF18B220F805}" srcId="{B3340ACD-A555-4E7E-9DF1-512C5CDFE797}" destId="{50852203-F8BB-4162-BCA3-711BD3C60F38}" srcOrd="1" destOrd="0" parTransId="{6F5D04CD-00DA-4AC2-8C78-252EF3526D3E}" sibTransId="{C74443EB-A4C2-497A-85AB-992D4D8A8E01}"/>
    <dgm:cxn modelId="{471CA369-599D-4F08-A83D-9BB743E30B6B}" srcId="{B3340ACD-A555-4E7E-9DF1-512C5CDFE797}" destId="{28656C2E-4DE8-4EE6-8B3F-30933AE12704}" srcOrd="0" destOrd="0" parTransId="{4E00A1F5-3007-4293-B94F-D1C4D9D91ADD}" sibTransId="{69F3D59C-FA4A-48F4-AB68-C3B1A3F70373}"/>
    <dgm:cxn modelId="{B1270D0B-1910-4E58-8515-9C268070E5D7}" type="presOf" srcId="{B3340ACD-A555-4E7E-9DF1-512C5CDFE797}" destId="{3D252F22-BB10-4FA3-B122-6A4FBDAC40FA}" srcOrd="0" destOrd="0" presId="urn:microsoft.com/office/officeart/2005/8/layout/equation2"/>
    <dgm:cxn modelId="{2212CA6E-3E7B-4DE3-AA3D-AB174A0D67BA}" type="presOf" srcId="{50852203-F8BB-4162-BCA3-711BD3C60F38}" destId="{DD58B910-E445-4B5A-84D8-9DAB55295276}" srcOrd="0" destOrd="0" presId="urn:microsoft.com/office/officeart/2005/8/layout/equation2"/>
    <dgm:cxn modelId="{6A0FCE96-9C89-4DCB-A604-9E329EAB7F52}" srcId="{B3340ACD-A555-4E7E-9DF1-512C5CDFE797}" destId="{8686B418-3D3D-4396-A7FC-62F00D038078}" srcOrd="2" destOrd="0" parTransId="{0CD72BB2-892D-425F-B397-7434C8004D3D}" sibTransId="{DED34CE4-38D2-4EC2-BE9B-0ECAC071C2DE}"/>
    <dgm:cxn modelId="{6A3021EB-7E03-458A-A02C-44236D1018DE}" type="presOf" srcId="{C74443EB-A4C2-497A-85AB-992D4D8A8E01}" destId="{22BAFE93-65E5-4D88-ADB6-709F4CFEBF8A}" srcOrd="0" destOrd="0" presId="urn:microsoft.com/office/officeart/2005/8/layout/equation2"/>
    <dgm:cxn modelId="{DDB3A9DF-3390-4DCC-A9E7-E8176C84B8A5}" type="presParOf" srcId="{3D252F22-BB10-4FA3-B122-6A4FBDAC40FA}" destId="{931CFA50-05A2-4371-AA73-8E0523D1FDDF}" srcOrd="0" destOrd="0" presId="urn:microsoft.com/office/officeart/2005/8/layout/equation2"/>
    <dgm:cxn modelId="{C70CACD9-9F0A-4367-AC76-1BB4D5337766}" type="presParOf" srcId="{931CFA50-05A2-4371-AA73-8E0523D1FDDF}" destId="{84D563DF-C15F-4086-AB59-E749DFF12B6B}" srcOrd="0" destOrd="0" presId="urn:microsoft.com/office/officeart/2005/8/layout/equation2"/>
    <dgm:cxn modelId="{EBB5F613-7A78-41BC-8BFB-1A0599F62EEF}" type="presParOf" srcId="{931CFA50-05A2-4371-AA73-8E0523D1FDDF}" destId="{F59485D8-4A04-4ED6-8C8D-E98AB7DDBF19}" srcOrd="1" destOrd="0" presId="urn:microsoft.com/office/officeart/2005/8/layout/equation2"/>
    <dgm:cxn modelId="{056941B5-0DE1-4345-8EBD-DDDF5E5119B6}" type="presParOf" srcId="{931CFA50-05A2-4371-AA73-8E0523D1FDDF}" destId="{66BE62E9-ABB5-4053-B4D7-854207E2DAB5}" srcOrd="2" destOrd="0" presId="urn:microsoft.com/office/officeart/2005/8/layout/equation2"/>
    <dgm:cxn modelId="{F7E85F08-5AC5-4004-B22F-DFDF55346B71}" type="presParOf" srcId="{931CFA50-05A2-4371-AA73-8E0523D1FDDF}" destId="{EC6C45E7-3279-4847-BA54-BEB2D1E96B16}" srcOrd="3" destOrd="0" presId="urn:microsoft.com/office/officeart/2005/8/layout/equation2"/>
    <dgm:cxn modelId="{78D35A6E-3B0E-4BC8-B1E1-A5D7E067BAF9}" type="presParOf" srcId="{931CFA50-05A2-4371-AA73-8E0523D1FDDF}" destId="{DD58B910-E445-4B5A-84D8-9DAB55295276}" srcOrd="4" destOrd="0" presId="urn:microsoft.com/office/officeart/2005/8/layout/equation2"/>
    <dgm:cxn modelId="{6F11687E-E184-4F07-B062-90CC973BE1A3}" type="presParOf" srcId="{3D252F22-BB10-4FA3-B122-6A4FBDAC40FA}" destId="{22BAFE93-65E5-4D88-ADB6-709F4CFEBF8A}" srcOrd="1" destOrd="0" presId="urn:microsoft.com/office/officeart/2005/8/layout/equation2"/>
    <dgm:cxn modelId="{04BA8D64-8D83-4892-9E5F-06986B8EE0C4}" type="presParOf" srcId="{22BAFE93-65E5-4D88-ADB6-709F4CFEBF8A}" destId="{3FD15503-D654-441A-8AB0-7AB359F1E88C}" srcOrd="0" destOrd="0" presId="urn:microsoft.com/office/officeart/2005/8/layout/equation2"/>
    <dgm:cxn modelId="{289CEA62-CC0A-44C7-AA48-CCBDBC03AE55}" type="presParOf" srcId="{3D252F22-BB10-4FA3-B122-6A4FBDAC40FA}" destId="{FDBD33FA-7678-430B-BA68-F4B94AC15ED4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D1F079-FA7A-4C8C-8A4C-47F14350A3F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AE248AF-35C9-43EF-A816-000719F08E94}">
      <dgm:prSet phldrT="[文本]"/>
      <dgm:spPr/>
      <dgm:t>
        <a:bodyPr/>
        <a:lstStyle/>
        <a:p>
          <a:r>
            <a:rPr lang="en-US" altLang="zh-CN" b="1" dirty="0" smtClean="0">
              <a:solidFill>
                <a:srgbClr val="0066FF"/>
              </a:solidFill>
            </a:rPr>
            <a:t>GOAL</a:t>
          </a:r>
          <a:endParaRPr lang="zh-CN" altLang="en-US" b="1" dirty="0">
            <a:solidFill>
              <a:srgbClr val="0066FF"/>
            </a:solidFill>
          </a:endParaRPr>
        </a:p>
      </dgm:t>
    </dgm:pt>
    <dgm:pt modelId="{E02493ED-796A-4306-A996-0E4193FCDD01}" cxnId="{4CAD69B8-BE91-4FF3-AD37-7E82E7E63E30}" type="parTrans">
      <dgm:prSet/>
      <dgm:spPr/>
      <dgm:t>
        <a:bodyPr/>
        <a:lstStyle/>
        <a:p>
          <a:endParaRPr lang="zh-CN" altLang="en-US"/>
        </a:p>
      </dgm:t>
    </dgm:pt>
    <dgm:pt modelId="{3564E417-20B1-47AD-B4F5-3C52C91FBF6D}" cxnId="{4CAD69B8-BE91-4FF3-AD37-7E82E7E63E30}" type="sibTrans">
      <dgm:prSet/>
      <dgm:spPr/>
      <dgm:t>
        <a:bodyPr/>
        <a:lstStyle/>
        <a:p>
          <a:endParaRPr lang="zh-CN" altLang="en-US"/>
        </a:p>
      </dgm:t>
    </dgm:pt>
    <dgm:pt modelId="{985758BD-ECEA-498C-B9FC-67B8E6C226EC}">
      <dgm:prSet phldrT="[文本]"/>
      <dgm:spPr/>
      <dgm:t>
        <a:bodyPr/>
        <a:lstStyle/>
        <a:p>
          <a:r>
            <a:rPr lang="en-US" altLang="zh-CN" dirty="0" smtClean="0">
              <a:latin typeface="Cooper Black" panose="0208090404030B020404" pitchFamily="18" charset="0"/>
              <a:ea typeface="楷体" panose="02010609060101010101" pitchFamily="49" charset="-122"/>
            </a:rPr>
            <a:t>Training fast</a:t>
          </a:r>
          <a:endParaRPr lang="zh-CN" altLang="en-US" dirty="0">
            <a:latin typeface="Cooper Black" panose="0208090404030B020404" pitchFamily="18" charset="0"/>
            <a:ea typeface="楷体" panose="02010609060101010101" pitchFamily="49" charset="-122"/>
          </a:endParaRPr>
        </a:p>
      </dgm:t>
    </dgm:pt>
    <dgm:pt modelId="{546FB6BB-F3FC-43F5-ADD2-D62CD3F43EE4}" cxnId="{0F93916F-F7CA-43BA-97B5-E8E416F0C65C}" type="parTrans">
      <dgm:prSet/>
      <dgm:spPr/>
      <dgm:t>
        <a:bodyPr/>
        <a:lstStyle/>
        <a:p>
          <a:endParaRPr lang="zh-CN" altLang="en-US"/>
        </a:p>
      </dgm:t>
    </dgm:pt>
    <dgm:pt modelId="{9EF874B6-A1D2-43EB-B1A5-E04AC8D7040E}" cxnId="{0F93916F-F7CA-43BA-97B5-E8E416F0C65C}" type="sibTrans">
      <dgm:prSet/>
      <dgm:spPr/>
      <dgm:t>
        <a:bodyPr/>
        <a:lstStyle/>
        <a:p>
          <a:endParaRPr lang="zh-CN" altLang="en-US"/>
        </a:p>
      </dgm:t>
    </dgm:pt>
    <dgm:pt modelId="{BA5D18B8-0839-4950-8BDD-62B6AF634822}">
      <dgm:prSet phldrT="[文本]"/>
      <dgm:spPr/>
      <dgm:t>
        <a:bodyPr/>
        <a:lstStyle/>
        <a:p>
          <a:r>
            <a:rPr lang="en-US" altLang="zh-CN" dirty="0" smtClean="0">
              <a:latin typeface="Cooper Black" panose="0208090404030B020404" pitchFamily="18" charset="0"/>
              <a:ea typeface="楷体" panose="02010609060101010101" pitchFamily="49" charset="-122"/>
            </a:rPr>
            <a:t>Less storage and memory costs</a:t>
          </a:r>
          <a:endParaRPr lang="zh-CN" altLang="en-US" dirty="0">
            <a:latin typeface="Cooper Black" panose="0208090404030B020404" pitchFamily="18" charset="0"/>
            <a:ea typeface="楷体" panose="02010609060101010101" pitchFamily="49" charset="-122"/>
          </a:endParaRPr>
        </a:p>
      </dgm:t>
    </dgm:pt>
    <dgm:pt modelId="{14884BD8-BCB7-4A49-A697-B390D88E2275}" cxnId="{F8963401-72D8-4955-87F9-76577BA96429}" type="parTrans">
      <dgm:prSet/>
      <dgm:spPr/>
      <dgm:t>
        <a:bodyPr/>
        <a:lstStyle/>
        <a:p>
          <a:endParaRPr lang="zh-CN" altLang="en-US"/>
        </a:p>
      </dgm:t>
    </dgm:pt>
    <dgm:pt modelId="{5742BFE6-C758-490D-A4FB-0103FE294205}" cxnId="{F8963401-72D8-4955-87F9-76577BA96429}" type="sibTrans">
      <dgm:prSet/>
      <dgm:spPr/>
      <dgm:t>
        <a:bodyPr/>
        <a:lstStyle/>
        <a:p>
          <a:endParaRPr lang="zh-CN" altLang="en-US"/>
        </a:p>
      </dgm:t>
    </dgm:pt>
    <dgm:pt modelId="{7A5CCB5B-6256-433C-8FB3-D5DAECC3FFB8}">
      <dgm:prSet phldrT="[文本]"/>
      <dgm:spPr/>
      <dgm:t>
        <a:bodyPr/>
        <a:lstStyle/>
        <a:p>
          <a:r>
            <a:rPr lang="en-US" altLang="zh-CN" dirty="0" smtClean="0">
              <a:latin typeface="Cooper Black" panose="0208090404030B020404" pitchFamily="18" charset="0"/>
              <a:ea typeface="楷体" panose="02010609060101010101" pitchFamily="49" charset="-122"/>
            </a:rPr>
            <a:t>Good performance without forgetting</a:t>
          </a:r>
          <a:endParaRPr lang="zh-CN" altLang="en-US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5C674E4C-4B00-43FE-A7BA-C8A724000661}" cxnId="{B9EDCBA7-3D00-450E-A8A9-5242E7908A58}" type="parTrans">
      <dgm:prSet/>
      <dgm:spPr/>
      <dgm:t>
        <a:bodyPr/>
        <a:lstStyle/>
        <a:p>
          <a:endParaRPr lang="zh-CN" altLang="en-US"/>
        </a:p>
      </dgm:t>
    </dgm:pt>
    <dgm:pt modelId="{FE306C86-42F3-4C0B-9484-B04465B74CD9}" cxnId="{B9EDCBA7-3D00-450E-A8A9-5242E7908A58}" type="sibTrans">
      <dgm:prSet/>
      <dgm:spPr/>
      <dgm:t>
        <a:bodyPr/>
        <a:lstStyle/>
        <a:p>
          <a:endParaRPr lang="zh-CN" altLang="en-US"/>
        </a:p>
      </dgm:t>
    </dgm:pt>
    <dgm:pt modelId="{54D8A4FF-0F87-4188-BA87-5F9E163B5A6A}" type="pres">
      <dgm:prSet presAssocID="{97D1F079-FA7A-4C8C-8A4C-47F14350A3F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AFDD21C3-2F92-44CF-B209-2D12614B17C6}" type="pres">
      <dgm:prSet presAssocID="{3AE248AF-35C9-43EF-A816-000719F08E94}" presName="thickLine" presStyleLbl="alignNode1" presStyleIdx="0" presStyleCnt="1"/>
      <dgm:spPr/>
    </dgm:pt>
    <dgm:pt modelId="{C29D98EA-5E30-4E22-919D-64C4FDB61287}" type="pres">
      <dgm:prSet presAssocID="{3AE248AF-35C9-43EF-A816-000719F08E94}" presName="horz1" presStyleCnt="0"/>
      <dgm:spPr/>
    </dgm:pt>
    <dgm:pt modelId="{CB19EEEE-16C5-4071-A7F9-6DD95ADA3189}" type="pres">
      <dgm:prSet presAssocID="{3AE248AF-35C9-43EF-A816-000719F08E94}" presName="tx1" presStyleLbl="revTx" presStyleIdx="0" presStyleCnt="4"/>
      <dgm:spPr/>
      <dgm:t>
        <a:bodyPr/>
        <a:lstStyle/>
        <a:p>
          <a:endParaRPr lang="zh-CN" altLang="en-US"/>
        </a:p>
      </dgm:t>
    </dgm:pt>
    <dgm:pt modelId="{FBDE3A75-1BCF-4396-A5B3-F839DEFE5322}" type="pres">
      <dgm:prSet presAssocID="{3AE248AF-35C9-43EF-A816-000719F08E94}" presName="vert1" presStyleCnt="0"/>
      <dgm:spPr/>
    </dgm:pt>
    <dgm:pt modelId="{5471E2B1-3EDD-4E74-857F-759F8B861D6B}" type="pres">
      <dgm:prSet presAssocID="{985758BD-ECEA-498C-B9FC-67B8E6C226EC}" presName="vertSpace2a" presStyleCnt="0"/>
      <dgm:spPr/>
    </dgm:pt>
    <dgm:pt modelId="{75970AE7-51CF-43D5-B7F0-5A41F51B4ADF}" type="pres">
      <dgm:prSet presAssocID="{985758BD-ECEA-498C-B9FC-67B8E6C226EC}" presName="horz2" presStyleCnt="0"/>
      <dgm:spPr/>
    </dgm:pt>
    <dgm:pt modelId="{3583A71E-1C91-41B6-A985-D07DB941D06A}" type="pres">
      <dgm:prSet presAssocID="{985758BD-ECEA-498C-B9FC-67B8E6C226EC}" presName="horzSpace2" presStyleCnt="0"/>
      <dgm:spPr/>
    </dgm:pt>
    <dgm:pt modelId="{27C218F4-8FAA-402E-9A50-0E3D72526741}" type="pres">
      <dgm:prSet presAssocID="{985758BD-ECEA-498C-B9FC-67B8E6C226EC}" presName="tx2" presStyleLbl="revTx" presStyleIdx="1" presStyleCnt="4"/>
      <dgm:spPr/>
      <dgm:t>
        <a:bodyPr/>
        <a:lstStyle/>
        <a:p>
          <a:endParaRPr lang="zh-CN" altLang="en-US"/>
        </a:p>
      </dgm:t>
    </dgm:pt>
    <dgm:pt modelId="{B5188AC2-3D5C-4092-A79E-94DFEB05F8B2}" type="pres">
      <dgm:prSet presAssocID="{985758BD-ECEA-498C-B9FC-67B8E6C226EC}" presName="vert2" presStyleCnt="0"/>
      <dgm:spPr/>
    </dgm:pt>
    <dgm:pt modelId="{71BAFF70-3373-4F77-98CE-062B8C6ABA95}" type="pres">
      <dgm:prSet presAssocID="{985758BD-ECEA-498C-B9FC-67B8E6C226EC}" presName="thinLine2b" presStyleLbl="callout" presStyleIdx="0" presStyleCnt="3"/>
      <dgm:spPr/>
    </dgm:pt>
    <dgm:pt modelId="{1288FA11-8972-489A-ACA9-7E09E5E28347}" type="pres">
      <dgm:prSet presAssocID="{985758BD-ECEA-498C-B9FC-67B8E6C226EC}" presName="vertSpace2b" presStyleCnt="0"/>
      <dgm:spPr/>
    </dgm:pt>
    <dgm:pt modelId="{6743C7C7-BBF4-431C-A25F-16AF4EACCC0F}" type="pres">
      <dgm:prSet presAssocID="{BA5D18B8-0839-4950-8BDD-62B6AF634822}" presName="horz2" presStyleCnt="0"/>
      <dgm:spPr/>
    </dgm:pt>
    <dgm:pt modelId="{891C7C2F-71CC-484B-A94F-2E1E74A70105}" type="pres">
      <dgm:prSet presAssocID="{BA5D18B8-0839-4950-8BDD-62B6AF634822}" presName="horzSpace2" presStyleCnt="0"/>
      <dgm:spPr/>
    </dgm:pt>
    <dgm:pt modelId="{BE7E777B-1B7F-411F-846E-69E7EA4859F0}" type="pres">
      <dgm:prSet presAssocID="{BA5D18B8-0839-4950-8BDD-62B6AF634822}" presName="tx2" presStyleLbl="revTx" presStyleIdx="2" presStyleCnt="4"/>
      <dgm:spPr/>
      <dgm:t>
        <a:bodyPr/>
        <a:lstStyle/>
        <a:p>
          <a:endParaRPr lang="zh-CN" altLang="en-US"/>
        </a:p>
      </dgm:t>
    </dgm:pt>
    <dgm:pt modelId="{505C272C-69E9-4755-A75E-3151BE65D842}" type="pres">
      <dgm:prSet presAssocID="{BA5D18B8-0839-4950-8BDD-62B6AF634822}" presName="vert2" presStyleCnt="0"/>
      <dgm:spPr/>
    </dgm:pt>
    <dgm:pt modelId="{9629A21A-E36E-4EA4-841D-7966EE2876D4}" type="pres">
      <dgm:prSet presAssocID="{BA5D18B8-0839-4950-8BDD-62B6AF634822}" presName="thinLine2b" presStyleLbl="callout" presStyleIdx="1" presStyleCnt="3"/>
      <dgm:spPr/>
    </dgm:pt>
    <dgm:pt modelId="{6E801D52-81B1-43E6-9CB8-029C6CA0874E}" type="pres">
      <dgm:prSet presAssocID="{BA5D18B8-0839-4950-8BDD-62B6AF634822}" presName="vertSpace2b" presStyleCnt="0"/>
      <dgm:spPr/>
    </dgm:pt>
    <dgm:pt modelId="{CFB8D132-BDA9-451C-8DC8-ACDCCAD319E5}" type="pres">
      <dgm:prSet presAssocID="{7A5CCB5B-6256-433C-8FB3-D5DAECC3FFB8}" presName="horz2" presStyleCnt="0"/>
      <dgm:spPr/>
    </dgm:pt>
    <dgm:pt modelId="{AF10E074-8221-4125-94B8-B66D3680463B}" type="pres">
      <dgm:prSet presAssocID="{7A5CCB5B-6256-433C-8FB3-D5DAECC3FFB8}" presName="horzSpace2" presStyleCnt="0"/>
      <dgm:spPr/>
    </dgm:pt>
    <dgm:pt modelId="{257667ED-3E98-4DCC-8E9C-6AC35557926D}" type="pres">
      <dgm:prSet presAssocID="{7A5CCB5B-6256-433C-8FB3-D5DAECC3FFB8}" presName="tx2" presStyleLbl="revTx" presStyleIdx="3" presStyleCnt="4"/>
      <dgm:spPr/>
      <dgm:t>
        <a:bodyPr/>
        <a:lstStyle/>
        <a:p>
          <a:endParaRPr lang="zh-CN" altLang="en-US"/>
        </a:p>
      </dgm:t>
    </dgm:pt>
    <dgm:pt modelId="{7752E6E9-6412-49C8-A4E2-1183D17F040F}" type="pres">
      <dgm:prSet presAssocID="{7A5CCB5B-6256-433C-8FB3-D5DAECC3FFB8}" presName="vert2" presStyleCnt="0"/>
      <dgm:spPr/>
    </dgm:pt>
    <dgm:pt modelId="{12CADFA7-F946-4E79-AE2B-8DDE08F9CC59}" type="pres">
      <dgm:prSet presAssocID="{7A5CCB5B-6256-433C-8FB3-D5DAECC3FFB8}" presName="thinLine2b" presStyleLbl="callout" presStyleIdx="2" presStyleCnt="3"/>
      <dgm:spPr/>
    </dgm:pt>
    <dgm:pt modelId="{563D5558-77B3-44DC-BD8A-9CF99CA4ED3D}" type="pres">
      <dgm:prSet presAssocID="{7A5CCB5B-6256-433C-8FB3-D5DAECC3FFB8}" presName="vertSpace2b" presStyleCnt="0"/>
      <dgm:spPr/>
    </dgm:pt>
  </dgm:ptLst>
  <dgm:cxnLst>
    <dgm:cxn modelId="{1AD5021E-EC4D-491B-8F98-9DE59B702753}" type="presOf" srcId="{BA5D18B8-0839-4950-8BDD-62B6AF634822}" destId="{BE7E777B-1B7F-411F-846E-69E7EA4859F0}" srcOrd="0" destOrd="0" presId="urn:microsoft.com/office/officeart/2008/layout/LinedList"/>
    <dgm:cxn modelId="{04465B26-1602-4053-A7A0-8840013F1C0A}" type="presOf" srcId="{97D1F079-FA7A-4C8C-8A4C-47F14350A3F6}" destId="{54D8A4FF-0F87-4188-BA87-5F9E163B5A6A}" srcOrd="0" destOrd="0" presId="urn:microsoft.com/office/officeart/2008/layout/LinedList"/>
    <dgm:cxn modelId="{F8963401-72D8-4955-87F9-76577BA96429}" srcId="{3AE248AF-35C9-43EF-A816-000719F08E94}" destId="{BA5D18B8-0839-4950-8BDD-62B6AF634822}" srcOrd="1" destOrd="0" parTransId="{14884BD8-BCB7-4A49-A697-B390D88E2275}" sibTransId="{5742BFE6-C758-490D-A4FB-0103FE294205}"/>
    <dgm:cxn modelId="{B9EDCBA7-3D00-450E-A8A9-5242E7908A58}" srcId="{3AE248AF-35C9-43EF-A816-000719F08E94}" destId="{7A5CCB5B-6256-433C-8FB3-D5DAECC3FFB8}" srcOrd="2" destOrd="0" parTransId="{5C674E4C-4B00-43FE-A7BA-C8A724000661}" sibTransId="{FE306C86-42F3-4C0B-9484-B04465B74CD9}"/>
    <dgm:cxn modelId="{DCF7B027-2ECA-40B2-A451-06700577B820}" type="presOf" srcId="{3AE248AF-35C9-43EF-A816-000719F08E94}" destId="{CB19EEEE-16C5-4071-A7F9-6DD95ADA3189}" srcOrd="0" destOrd="0" presId="urn:microsoft.com/office/officeart/2008/layout/LinedList"/>
    <dgm:cxn modelId="{624BF25F-080A-4EA3-A784-5AE8DEF48E88}" type="presOf" srcId="{7A5CCB5B-6256-433C-8FB3-D5DAECC3FFB8}" destId="{257667ED-3E98-4DCC-8E9C-6AC35557926D}" srcOrd="0" destOrd="0" presId="urn:microsoft.com/office/officeart/2008/layout/LinedList"/>
    <dgm:cxn modelId="{7677B2CD-7B11-4497-9DFF-6674BE553620}" type="presOf" srcId="{985758BD-ECEA-498C-B9FC-67B8E6C226EC}" destId="{27C218F4-8FAA-402E-9A50-0E3D72526741}" srcOrd="0" destOrd="0" presId="urn:microsoft.com/office/officeart/2008/layout/LinedList"/>
    <dgm:cxn modelId="{4CAD69B8-BE91-4FF3-AD37-7E82E7E63E30}" srcId="{97D1F079-FA7A-4C8C-8A4C-47F14350A3F6}" destId="{3AE248AF-35C9-43EF-A816-000719F08E94}" srcOrd="0" destOrd="0" parTransId="{E02493ED-796A-4306-A996-0E4193FCDD01}" sibTransId="{3564E417-20B1-47AD-B4F5-3C52C91FBF6D}"/>
    <dgm:cxn modelId="{0F93916F-F7CA-43BA-97B5-E8E416F0C65C}" srcId="{3AE248AF-35C9-43EF-A816-000719F08E94}" destId="{985758BD-ECEA-498C-B9FC-67B8E6C226EC}" srcOrd="0" destOrd="0" parTransId="{546FB6BB-F3FC-43F5-ADD2-D62CD3F43EE4}" sibTransId="{9EF874B6-A1D2-43EB-B1A5-E04AC8D7040E}"/>
    <dgm:cxn modelId="{B07F5BCB-2BA2-4482-ABFE-972CB7CD0A85}" type="presParOf" srcId="{54D8A4FF-0F87-4188-BA87-5F9E163B5A6A}" destId="{AFDD21C3-2F92-44CF-B209-2D12614B17C6}" srcOrd="0" destOrd="0" presId="urn:microsoft.com/office/officeart/2008/layout/LinedList"/>
    <dgm:cxn modelId="{BEBA82C2-2575-424F-A27D-D9101283D0C7}" type="presParOf" srcId="{54D8A4FF-0F87-4188-BA87-5F9E163B5A6A}" destId="{C29D98EA-5E30-4E22-919D-64C4FDB61287}" srcOrd="1" destOrd="0" presId="urn:microsoft.com/office/officeart/2008/layout/LinedList"/>
    <dgm:cxn modelId="{37CBAA33-FC07-41BB-AD5C-FC5A5154FBCD}" type="presParOf" srcId="{C29D98EA-5E30-4E22-919D-64C4FDB61287}" destId="{CB19EEEE-16C5-4071-A7F9-6DD95ADA3189}" srcOrd="0" destOrd="0" presId="urn:microsoft.com/office/officeart/2008/layout/LinedList"/>
    <dgm:cxn modelId="{2D33FB95-9999-4434-BB1C-C1F43EBA49FC}" type="presParOf" srcId="{C29D98EA-5E30-4E22-919D-64C4FDB61287}" destId="{FBDE3A75-1BCF-4396-A5B3-F839DEFE5322}" srcOrd="1" destOrd="0" presId="urn:microsoft.com/office/officeart/2008/layout/LinedList"/>
    <dgm:cxn modelId="{9E4437CA-8506-46AB-89DA-DE62DA44979F}" type="presParOf" srcId="{FBDE3A75-1BCF-4396-A5B3-F839DEFE5322}" destId="{5471E2B1-3EDD-4E74-857F-759F8B861D6B}" srcOrd="0" destOrd="0" presId="urn:microsoft.com/office/officeart/2008/layout/LinedList"/>
    <dgm:cxn modelId="{0566D185-B7A6-4A0B-9C59-22BF9C1CD195}" type="presParOf" srcId="{FBDE3A75-1BCF-4396-A5B3-F839DEFE5322}" destId="{75970AE7-51CF-43D5-B7F0-5A41F51B4ADF}" srcOrd="1" destOrd="0" presId="urn:microsoft.com/office/officeart/2008/layout/LinedList"/>
    <dgm:cxn modelId="{B4E57648-79E1-4A36-A8D3-00A8CA188D4A}" type="presParOf" srcId="{75970AE7-51CF-43D5-B7F0-5A41F51B4ADF}" destId="{3583A71E-1C91-41B6-A985-D07DB941D06A}" srcOrd="0" destOrd="0" presId="urn:microsoft.com/office/officeart/2008/layout/LinedList"/>
    <dgm:cxn modelId="{E0C17157-C297-44EE-B637-26ABEC562970}" type="presParOf" srcId="{75970AE7-51CF-43D5-B7F0-5A41F51B4ADF}" destId="{27C218F4-8FAA-402E-9A50-0E3D72526741}" srcOrd="1" destOrd="0" presId="urn:microsoft.com/office/officeart/2008/layout/LinedList"/>
    <dgm:cxn modelId="{7180975B-DA66-4931-8688-7F5CD96F844F}" type="presParOf" srcId="{75970AE7-51CF-43D5-B7F0-5A41F51B4ADF}" destId="{B5188AC2-3D5C-4092-A79E-94DFEB05F8B2}" srcOrd="2" destOrd="0" presId="urn:microsoft.com/office/officeart/2008/layout/LinedList"/>
    <dgm:cxn modelId="{C8E66AF9-60A9-424A-9F8F-D46D5EBB4B90}" type="presParOf" srcId="{FBDE3A75-1BCF-4396-A5B3-F839DEFE5322}" destId="{71BAFF70-3373-4F77-98CE-062B8C6ABA95}" srcOrd="2" destOrd="0" presId="urn:microsoft.com/office/officeart/2008/layout/LinedList"/>
    <dgm:cxn modelId="{ABBFCB13-EE57-4405-8A37-9BDE49E6485E}" type="presParOf" srcId="{FBDE3A75-1BCF-4396-A5B3-F839DEFE5322}" destId="{1288FA11-8972-489A-ACA9-7E09E5E28347}" srcOrd="3" destOrd="0" presId="urn:microsoft.com/office/officeart/2008/layout/LinedList"/>
    <dgm:cxn modelId="{716EF563-AB0E-48EF-B83B-25D328053478}" type="presParOf" srcId="{FBDE3A75-1BCF-4396-A5B3-F839DEFE5322}" destId="{6743C7C7-BBF4-431C-A25F-16AF4EACCC0F}" srcOrd="4" destOrd="0" presId="urn:microsoft.com/office/officeart/2008/layout/LinedList"/>
    <dgm:cxn modelId="{8921F3A4-574C-48BE-9BDD-E2CB268031D6}" type="presParOf" srcId="{6743C7C7-BBF4-431C-A25F-16AF4EACCC0F}" destId="{891C7C2F-71CC-484B-A94F-2E1E74A70105}" srcOrd="0" destOrd="0" presId="urn:microsoft.com/office/officeart/2008/layout/LinedList"/>
    <dgm:cxn modelId="{CEA4E928-3EDB-4624-B554-82D444295B4F}" type="presParOf" srcId="{6743C7C7-BBF4-431C-A25F-16AF4EACCC0F}" destId="{BE7E777B-1B7F-411F-846E-69E7EA4859F0}" srcOrd="1" destOrd="0" presId="urn:microsoft.com/office/officeart/2008/layout/LinedList"/>
    <dgm:cxn modelId="{1305069F-1AB5-40B1-BFEE-AAA6C095FB63}" type="presParOf" srcId="{6743C7C7-BBF4-431C-A25F-16AF4EACCC0F}" destId="{505C272C-69E9-4755-A75E-3151BE65D842}" srcOrd="2" destOrd="0" presId="urn:microsoft.com/office/officeart/2008/layout/LinedList"/>
    <dgm:cxn modelId="{01CB2CEF-DCDE-415A-9425-24BB48DD3187}" type="presParOf" srcId="{FBDE3A75-1BCF-4396-A5B3-F839DEFE5322}" destId="{9629A21A-E36E-4EA4-841D-7966EE2876D4}" srcOrd="5" destOrd="0" presId="urn:microsoft.com/office/officeart/2008/layout/LinedList"/>
    <dgm:cxn modelId="{B45BFB8B-1AA0-4564-A12B-B978A5B557B8}" type="presParOf" srcId="{FBDE3A75-1BCF-4396-A5B3-F839DEFE5322}" destId="{6E801D52-81B1-43E6-9CB8-029C6CA0874E}" srcOrd="6" destOrd="0" presId="urn:microsoft.com/office/officeart/2008/layout/LinedList"/>
    <dgm:cxn modelId="{2549DFE1-75C0-4FC4-9C50-C69B87F6A25F}" type="presParOf" srcId="{FBDE3A75-1BCF-4396-A5B3-F839DEFE5322}" destId="{CFB8D132-BDA9-451C-8DC8-ACDCCAD319E5}" srcOrd="7" destOrd="0" presId="urn:microsoft.com/office/officeart/2008/layout/LinedList"/>
    <dgm:cxn modelId="{F311EBC3-3E99-49C6-8B21-B07D298C719B}" type="presParOf" srcId="{CFB8D132-BDA9-451C-8DC8-ACDCCAD319E5}" destId="{AF10E074-8221-4125-94B8-B66D3680463B}" srcOrd="0" destOrd="0" presId="urn:microsoft.com/office/officeart/2008/layout/LinedList"/>
    <dgm:cxn modelId="{76D2AEC4-6C3A-4F72-973D-487E94121902}" type="presParOf" srcId="{CFB8D132-BDA9-451C-8DC8-ACDCCAD319E5}" destId="{257667ED-3E98-4DCC-8E9C-6AC35557926D}" srcOrd="1" destOrd="0" presId="urn:microsoft.com/office/officeart/2008/layout/LinedList"/>
    <dgm:cxn modelId="{21015BA6-3239-4104-A1A2-87E56A1F1D92}" type="presParOf" srcId="{CFB8D132-BDA9-451C-8DC8-ACDCCAD319E5}" destId="{7752E6E9-6412-49C8-A4E2-1183D17F040F}" srcOrd="2" destOrd="0" presId="urn:microsoft.com/office/officeart/2008/layout/LinedList"/>
    <dgm:cxn modelId="{8FAA5BE8-A19D-4CE4-A46A-65402E8FE6E3}" type="presParOf" srcId="{FBDE3A75-1BCF-4396-A5B3-F839DEFE5322}" destId="{12CADFA7-F946-4E79-AE2B-8DDE08F9CC59}" srcOrd="8" destOrd="0" presId="urn:microsoft.com/office/officeart/2008/layout/LinedList"/>
    <dgm:cxn modelId="{4C70D38B-4CA7-4A99-B831-4DE9375476F8}" type="presParOf" srcId="{FBDE3A75-1BCF-4396-A5B3-F839DEFE5322}" destId="{563D5558-77B3-44DC-BD8A-9CF99CA4ED3D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D1F079-FA7A-4C8C-8A4C-47F14350A3F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AE248AF-35C9-43EF-A816-000719F08E94}">
      <dgm:prSet phldrT="[文本]"/>
      <dgm:spPr/>
      <dgm:t>
        <a:bodyPr/>
        <a:lstStyle/>
        <a:p>
          <a:r>
            <a:rPr lang="en-US" altLang="zh-CN" b="1" dirty="0" smtClean="0">
              <a:solidFill>
                <a:srgbClr val="0066FF"/>
              </a:solidFill>
            </a:rPr>
            <a:t>Where</a:t>
          </a:r>
          <a:endParaRPr lang="zh-CN" altLang="en-US" b="1" dirty="0">
            <a:solidFill>
              <a:srgbClr val="0066FF"/>
            </a:solidFill>
          </a:endParaRPr>
        </a:p>
      </dgm:t>
    </dgm:pt>
    <dgm:pt modelId="{E02493ED-796A-4306-A996-0E4193FCDD01}" cxnId="{4CAD69B8-BE91-4FF3-AD37-7E82E7E63E30}" type="parTrans">
      <dgm:prSet/>
      <dgm:spPr/>
      <dgm:t>
        <a:bodyPr/>
        <a:lstStyle/>
        <a:p>
          <a:endParaRPr lang="zh-CN" altLang="en-US"/>
        </a:p>
      </dgm:t>
    </dgm:pt>
    <dgm:pt modelId="{3564E417-20B1-47AD-B4F5-3C52C91FBF6D}" cxnId="{4CAD69B8-BE91-4FF3-AD37-7E82E7E63E30}" type="sibTrans">
      <dgm:prSet/>
      <dgm:spPr/>
      <dgm:t>
        <a:bodyPr/>
        <a:lstStyle/>
        <a:p>
          <a:endParaRPr lang="zh-CN" altLang="en-US"/>
        </a:p>
      </dgm:t>
    </dgm:pt>
    <dgm:pt modelId="{7A5CCB5B-6256-433C-8FB3-D5DAECC3FFB8}">
      <dgm:prSet phldrT="[文本]"/>
      <dgm:spPr/>
      <dgm:t>
        <a:bodyPr/>
        <a:lstStyle/>
        <a:p>
          <a:r>
            <a:rPr lang="en-US" altLang="zh-CN" dirty="0" err="1" smtClean="0">
              <a:latin typeface="Aharoni" panose="02010803020104030203" pitchFamily="2" charset="-79"/>
              <a:ea typeface="楷体" panose="02010609060101010101" pitchFamily="49" charset="-122"/>
              <a:cs typeface="Aharoni" panose="02010803020104030203" pitchFamily="2" charset="-79"/>
            </a:rPr>
            <a:t>data&amp;class-incremental</a:t>
          </a:r>
          <a:endParaRPr lang="zh-CN" altLang="en-US" dirty="0">
            <a:latin typeface="Aharoni" panose="02010803020104030203" pitchFamily="2" charset="-79"/>
            <a:ea typeface="楷体" panose="02010609060101010101" pitchFamily="49" charset="-122"/>
            <a:cs typeface="Aharoni" panose="02010803020104030203" pitchFamily="2" charset="-79"/>
          </a:endParaRPr>
        </a:p>
      </dgm:t>
    </dgm:pt>
    <dgm:pt modelId="{FE306C86-42F3-4C0B-9484-B04465B74CD9}" cxnId="{B9EDCBA7-3D00-450E-A8A9-5242E7908A58}" type="sibTrans">
      <dgm:prSet/>
      <dgm:spPr/>
      <dgm:t>
        <a:bodyPr/>
        <a:lstStyle/>
        <a:p>
          <a:endParaRPr lang="zh-CN" altLang="en-US"/>
        </a:p>
      </dgm:t>
    </dgm:pt>
    <dgm:pt modelId="{5C674E4C-4B00-43FE-A7BA-C8A724000661}" cxnId="{B9EDCBA7-3D00-450E-A8A9-5242E7908A58}" type="parTrans">
      <dgm:prSet/>
      <dgm:spPr/>
      <dgm:t>
        <a:bodyPr/>
        <a:lstStyle/>
        <a:p>
          <a:endParaRPr lang="zh-CN" altLang="en-US"/>
        </a:p>
      </dgm:t>
    </dgm:pt>
    <dgm:pt modelId="{BA5D18B8-0839-4950-8BDD-62B6AF634822}">
      <dgm:prSet phldrT="[文本]"/>
      <dgm:spPr/>
      <dgm:t>
        <a:bodyPr/>
        <a:lstStyle/>
        <a:p>
          <a:r>
            <a:rPr lang="en-US" altLang="zh-CN" dirty="0" smtClean="0">
              <a:latin typeface="Aharoni" panose="02010803020104030203" pitchFamily="2" charset="-79"/>
              <a:ea typeface="楷体" panose="02010609060101010101" pitchFamily="49" charset="-122"/>
              <a:cs typeface="Aharoni" panose="02010803020104030203" pitchFamily="2" charset="-79"/>
            </a:rPr>
            <a:t>class-incremental</a:t>
          </a:r>
          <a:endParaRPr lang="zh-CN" altLang="en-US" dirty="0">
            <a:latin typeface="Aharoni" panose="02010803020104030203" pitchFamily="2" charset="-79"/>
            <a:ea typeface="楷体" panose="02010609060101010101" pitchFamily="49" charset="-122"/>
            <a:cs typeface="Aharoni" panose="02010803020104030203" pitchFamily="2" charset="-79"/>
          </a:endParaRPr>
        </a:p>
      </dgm:t>
    </dgm:pt>
    <dgm:pt modelId="{5742BFE6-C758-490D-A4FB-0103FE294205}" cxnId="{F8963401-72D8-4955-87F9-76577BA96429}" type="sibTrans">
      <dgm:prSet/>
      <dgm:spPr/>
      <dgm:t>
        <a:bodyPr/>
        <a:lstStyle/>
        <a:p>
          <a:endParaRPr lang="zh-CN" altLang="en-US"/>
        </a:p>
      </dgm:t>
    </dgm:pt>
    <dgm:pt modelId="{14884BD8-BCB7-4A49-A697-B390D88E2275}" cxnId="{F8963401-72D8-4955-87F9-76577BA96429}" type="parTrans">
      <dgm:prSet/>
      <dgm:spPr/>
      <dgm:t>
        <a:bodyPr/>
        <a:lstStyle/>
        <a:p>
          <a:endParaRPr lang="zh-CN" altLang="en-US"/>
        </a:p>
      </dgm:t>
    </dgm:pt>
    <dgm:pt modelId="{985758BD-ECEA-498C-B9FC-67B8E6C226EC}">
      <dgm:prSet phldrT="[文本]"/>
      <dgm:spPr/>
      <dgm:t>
        <a:bodyPr/>
        <a:lstStyle/>
        <a:p>
          <a:r>
            <a:rPr lang="en-US" altLang="zh-CN" dirty="0" smtClean="0">
              <a:latin typeface="Aharoni" panose="02010803020104030203" pitchFamily="2" charset="-79"/>
              <a:ea typeface="楷体" panose="02010609060101010101" pitchFamily="49" charset="-122"/>
              <a:cs typeface="Aharoni" panose="02010803020104030203" pitchFamily="2" charset="-79"/>
            </a:rPr>
            <a:t>data-incremental</a:t>
          </a:r>
          <a:endParaRPr lang="zh-CN" altLang="en-US" dirty="0">
            <a:latin typeface="Aharoni" panose="02010803020104030203" pitchFamily="2" charset="-79"/>
            <a:ea typeface="楷体" panose="02010609060101010101" pitchFamily="49" charset="-122"/>
            <a:cs typeface="Aharoni" panose="02010803020104030203" pitchFamily="2" charset="-79"/>
          </a:endParaRPr>
        </a:p>
      </dgm:t>
    </dgm:pt>
    <dgm:pt modelId="{9EF874B6-A1D2-43EB-B1A5-E04AC8D7040E}" cxnId="{0F93916F-F7CA-43BA-97B5-E8E416F0C65C}" type="sibTrans">
      <dgm:prSet/>
      <dgm:spPr/>
      <dgm:t>
        <a:bodyPr/>
        <a:lstStyle/>
        <a:p>
          <a:endParaRPr lang="zh-CN" altLang="en-US"/>
        </a:p>
      </dgm:t>
    </dgm:pt>
    <dgm:pt modelId="{546FB6BB-F3FC-43F5-ADD2-D62CD3F43EE4}" cxnId="{0F93916F-F7CA-43BA-97B5-E8E416F0C65C}" type="parTrans">
      <dgm:prSet/>
      <dgm:spPr/>
      <dgm:t>
        <a:bodyPr/>
        <a:lstStyle/>
        <a:p>
          <a:endParaRPr lang="zh-CN" altLang="en-US"/>
        </a:p>
      </dgm:t>
    </dgm:pt>
    <dgm:pt modelId="{54D8A4FF-0F87-4188-BA87-5F9E163B5A6A}" type="pres">
      <dgm:prSet presAssocID="{97D1F079-FA7A-4C8C-8A4C-47F14350A3F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AFDD21C3-2F92-44CF-B209-2D12614B17C6}" type="pres">
      <dgm:prSet presAssocID="{3AE248AF-35C9-43EF-A816-000719F08E94}" presName="thickLine" presStyleLbl="alignNode1" presStyleIdx="0" presStyleCnt="1"/>
      <dgm:spPr/>
      <dgm:t>
        <a:bodyPr/>
        <a:lstStyle/>
        <a:p>
          <a:endParaRPr lang="zh-CN" altLang="en-US"/>
        </a:p>
      </dgm:t>
    </dgm:pt>
    <dgm:pt modelId="{C29D98EA-5E30-4E22-919D-64C4FDB61287}" type="pres">
      <dgm:prSet presAssocID="{3AE248AF-35C9-43EF-A816-000719F08E94}" presName="horz1" presStyleCnt="0"/>
      <dgm:spPr/>
    </dgm:pt>
    <dgm:pt modelId="{CB19EEEE-16C5-4071-A7F9-6DD95ADA3189}" type="pres">
      <dgm:prSet presAssocID="{3AE248AF-35C9-43EF-A816-000719F08E94}" presName="tx1" presStyleLbl="revTx" presStyleIdx="0" presStyleCnt="4"/>
      <dgm:spPr/>
      <dgm:t>
        <a:bodyPr/>
        <a:lstStyle/>
        <a:p>
          <a:endParaRPr lang="zh-CN" altLang="en-US"/>
        </a:p>
      </dgm:t>
    </dgm:pt>
    <dgm:pt modelId="{FBDE3A75-1BCF-4396-A5B3-F839DEFE5322}" type="pres">
      <dgm:prSet presAssocID="{3AE248AF-35C9-43EF-A816-000719F08E94}" presName="vert1" presStyleCnt="0"/>
      <dgm:spPr/>
    </dgm:pt>
    <dgm:pt modelId="{5471E2B1-3EDD-4E74-857F-759F8B861D6B}" type="pres">
      <dgm:prSet presAssocID="{985758BD-ECEA-498C-B9FC-67B8E6C226EC}" presName="vertSpace2a" presStyleCnt="0"/>
      <dgm:spPr/>
    </dgm:pt>
    <dgm:pt modelId="{75970AE7-51CF-43D5-B7F0-5A41F51B4ADF}" type="pres">
      <dgm:prSet presAssocID="{985758BD-ECEA-498C-B9FC-67B8E6C226EC}" presName="horz2" presStyleCnt="0"/>
      <dgm:spPr/>
    </dgm:pt>
    <dgm:pt modelId="{3583A71E-1C91-41B6-A985-D07DB941D06A}" type="pres">
      <dgm:prSet presAssocID="{985758BD-ECEA-498C-B9FC-67B8E6C226EC}" presName="horzSpace2" presStyleCnt="0"/>
      <dgm:spPr/>
    </dgm:pt>
    <dgm:pt modelId="{27C218F4-8FAA-402E-9A50-0E3D72526741}" type="pres">
      <dgm:prSet presAssocID="{985758BD-ECEA-498C-B9FC-67B8E6C226EC}" presName="tx2" presStyleLbl="revTx" presStyleIdx="1" presStyleCnt="4"/>
      <dgm:spPr/>
      <dgm:t>
        <a:bodyPr/>
        <a:lstStyle/>
        <a:p>
          <a:endParaRPr lang="zh-CN" altLang="en-US"/>
        </a:p>
      </dgm:t>
    </dgm:pt>
    <dgm:pt modelId="{B5188AC2-3D5C-4092-A79E-94DFEB05F8B2}" type="pres">
      <dgm:prSet presAssocID="{985758BD-ECEA-498C-B9FC-67B8E6C226EC}" presName="vert2" presStyleCnt="0"/>
      <dgm:spPr/>
    </dgm:pt>
    <dgm:pt modelId="{71BAFF70-3373-4F77-98CE-062B8C6ABA95}" type="pres">
      <dgm:prSet presAssocID="{985758BD-ECEA-498C-B9FC-67B8E6C226EC}" presName="thinLine2b" presStyleLbl="callout" presStyleIdx="0" presStyleCnt="3"/>
      <dgm:spPr/>
    </dgm:pt>
    <dgm:pt modelId="{1288FA11-8972-489A-ACA9-7E09E5E28347}" type="pres">
      <dgm:prSet presAssocID="{985758BD-ECEA-498C-B9FC-67B8E6C226EC}" presName="vertSpace2b" presStyleCnt="0"/>
      <dgm:spPr/>
    </dgm:pt>
    <dgm:pt modelId="{6743C7C7-BBF4-431C-A25F-16AF4EACCC0F}" type="pres">
      <dgm:prSet presAssocID="{BA5D18B8-0839-4950-8BDD-62B6AF634822}" presName="horz2" presStyleCnt="0"/>
      <dgm:spPr/>
    </dgm:pt>
    <dgm:pt modelId="{891C7C2F-71CC-484B-A94F-2E1E74A70105}" type="pres">
      <dgm:prSet presAssocID="{BA5D18B8-0839-4950-8BDD-62B6AF634822}" presName="horzSpace2" presStyleCnt="0"/>
      <dgm:spPr/>
    </dgm:pt>
    <dgm:pt modelId="{BE7E777B-1B7F-411F-846E-69E7EA4859F0}" type="pres">
      <dgm:prSet presAssocID="{BA5D18B8-0839-4950-8BDD-62B6AF634822}" presName="tx2" presStyleLbl="revTx" presStyleIdx="2" presStyleCnt="4"/>
      <dgm:spPr/>
      <dgm:t>
        <a:bodyPr/>
        <a:lstStyle/>
        <a:p>
          <a:endParaRPr lang="zh-CN" altLang="en-US"/>
        </a:p>
      </dgm:t>
    </dgm:pt>
    <dgm:pt modelId="{505C272C-69E9-4755-A75E-3151BE65D842}" type="pres">
      <dgm:prSet presAssocID="{BA5D18B8-0839-4950-8BDD-62B6AF634822}" presName="vert2" presStyleCnt="0"/>
      <dgm:spPr/>
    </dgm:pt>
    <dgm:pt modelId="{9629A21A-E36E-4EA4-841D-7966EE2876D4}" type="pres">
      <dgm:prSet presAssocID="{BA5D18B8-0839-4950-8BDD-62B6AF634822}" presName="thinLine2b" presStyleLbl="callout" presStyleIdx="1" presStyleCnt="3"/>
      <dgm:spPr/>
    </dgm:pt>
    <dgm:pt modelId="{6E801D52-81B1-43E6-9CB8-029C6CA0874E}" type="pres">
      <dgm:prSet presAssocID="{BA5D18B8-0839-4950-8BDD-62B6AF634822}" presName="vertSpace2b" presStyleCnt="0"/>
      <dgm:spPr/>
    </dgm:pt>
    <dgm:pt modelId="{CFB8D132-BDA9-451C-8DC8-ACDCCAD319E5}" type="pres">
      <dgm:prSet presAssocID="{7A5CCB5B-6256-433C-8FB3-D5DAECC3FFB8}" presName="horz2" presStyleCnt="0"/>
      <dgm:spPr/>
    </dgm:pt>
    <dgm:pt modelId="{AF10E074-8221-4125-94B8-B66D3680463B}" type="pres">
      <dgm:prSet presAssocID="{7A5CCB5B-6256-433C-8FB3-D5DAECC3FFB8}" presName="horzSpace2" presStyleCnt="0"/>
      <dgm:spPr/>
    </dgm:pt>
    <dgm:pt modelId="{257667ED-3E98-4DCC-8E9C-6AC35557926D}" type="pres">
      <dgm:prSet presAssocID="{7A5CCB5B-6256-433C-8FB3-D5DAECC3FFB8}" presName="tx2" presStyleLbl="revTx" presStyleIdx="3" presStyleCnt="4"/>
      <dgm:spPr/>
      <dgm:t>
        <a:bodyPr/>
        <a:lstStyle/>
        <a:p>
          <a:endParaRPr lang="zh-CN" altLang="en-US"/>
        </a:p>
      </dgm:t>
    </dgm:pt>
    <dgm:pt modelId="{7752E6E9-6412-49C8-A4E2-1183D17F040F}" type="pres">
      <dgm:prSet presAssocID="{7A5CCB5B-6256-433C-8FB3-D5DAECC3FFB8}" presName="vert2" presStyleCnt="0"/>
      <dgm:spPr/>
    </dgm:pt>
    <dgm:pt modelId="{12CADFA7-F946-4E79-AE2B-8DDE08F9CC59}" type="pres">
      <dgm:prSet presAssocID="{7A5CCB5B-6256-433C-8FB3-D5DAECC3FFB8}" presName="thinLine2b" presStyleLbl="callout" presStyleIdx="2" presStyleCnt="3"/>
      <dgm:spPr/>
    </dgm:pt>
    <dgm:pt modelId="{563D5558-77B3-44DC-BD8A-9CF99CA4ED3D}" type="pres">
      <dgm:prSet presAssocID="{7A5CCB5B-6256-433C-8FB3-D5DAECC3FFB8}" presName="vertSpace2b" presStyleCnt="0"/>
      <dgm:spPr/>
    </dgm:pt>
  </dgm:ptLst>
  <dgm:cxnLst>
    <dgm:cxn modelId="{B9EDCBA7-3D00-450E-A8A9-5242E7908A58}" srcId="{3AE248AF-35C9-43EF-A816-000719F08E94}" destId="{7A5CCB5B-6256-433C-8FB3-D5DAECC3FFB8}" srcOrd="2" destOrd="0" parTransId="{5C674E4C-4B00-43FE-A7BA-C8A724000661}" sibTransId="{FE306C86-42F3-4C0B-9484-B04465B74CD9}"/>
    <dgm:cxn modelId="{87BEE7C0-B53F-4795-8C8E-90E7F2694BE3}" type="presOf" srcId="{97D1F079-FA7A-4C8C-8A4C-47F14350A3F6}" destId="{54D8A4FF-0F87-4188-BA87-5F9E163B5A6A}" srcOrd="0" destOrd="0" presId="urn:microsoft.com/office/officeart/2008/layout/LinedList"/>
    <dgm:cxn modelId="{834AA23B-A693-42E3-928F-59AAD1FB2BDD}" type="presOf" srcId="{7A5CCB5B-6256-433C-8FB3-D5DAECC3FFB8}" destId="{257667ED-3E98-4DCC-8E9C-6AC35557926D}" srcOrd="0" destOrd="0" presId="urn:microsoft.com/office/officeart/2008/layout/LinedList"/>
    <dgm:cxn modelId="{4CAD69B8-BE91-4FF3-AD37-7E82E7E63E30}" srcId="{97D1F079-FA7A-4C8C-8A4C-47F14350A3F6}" destId="{3AE248AF-35C9-43EF-A816-000719F08E94}" srcOrd="0" destOrd="0" parTransId="{E02493ED-796A-4306-A996-0E4193FCDD01}" sibTransId="{3564E417-20B1-47AD-B4F5-3C52C91FBF6D}"/>
    <dgm:cxn modelId="{F8963401-72D8-4955-87F9-76577BA96429}" srcId="{3AE248AF-35C9-43EF-A816-000719F08E94}" destId="{BA5D18B8-0839-4950-8BDD-62B6AF634822}" srcOrd="1" destOrd="0" parTransId="{14884BD8-BCB7-4A49-A697-B390D88E2275}" sibTransId="{5742BFE6-C758-490D-A4FB-0103FE294205}"/>
    <dgm:cxn modelId="{4C9E4437-9DF4-4772-AFF1-4CB0444407AB}" type="presOf" srcId="{3AE248AF-35C9-43EF-A816-000719F08E94}" destId="{CB19EEEE-16C5-4071-A7F9-6DD95ADA3189}" srcOrd="0" destOrd="0" presId="urn:microsoft.com/office/officeart/2008/layout/LinedList"/>
    <dgm:cxn modelId="{0F93916F-F7CA-43BA-97B5-E8E416F0C65C}" srcId="{3AE248AF-35C9-43EF-A816-000719F08E94}" destId="{985758BD-ECEA-498C-B9FC-67B8E6C226EC}" srcOrd="0" destOrd="0" parTransId="{546FB6BB-F3FC-43F5-ADD2-D62CD3F43EE4}" sibTransId="{9EF874B6-A1D2-43EB-B1A5-E04AC8D7040E}"/>
    <dgm:cxn modelId="{268DA4BC-3DB2-49CF-AB47-5B2555AF0CC4}" type="presOf" srcId="{BA5D18B8-0839-4950-8BDD-62B6AF634822}" destId="{BE7E777B-1B7F-411F-846E-69E7EA4859F0}" srcOrd="0" destOrd="0" presId="urn:microsoft.com/office/officeart/2008/layout/LinedList"/>
    <dgm:cxn modelId="{D37B53F2-9B9E-413D-A727-44B52D64A00A}" type="presOf" srcId="{985758BD-ECEA-498C-B9FC-67B8E6C226EC}" destId="{27C218F4-8FAA-402E-9A50-0E3D72526741}" srcOrd="0" destOrd="0" presId="urn:microsoft.com/office/officeart/2008/layout/LinedList"/>
    <dgm:cxn modelId="{C3480423-62EA-47A5-8C2E-42FF999EE69F}" type="presParOf" srcId="{54D8A4FF-0F87-4188-BA87-5F9E163B5A6A}" destId="{AFDD21C3-2F92-44CF-B209-2D12614B17C6}" srcOrd="0" destOrd="0" presId="urn:microsoft.com/office/officeart/2008/layout/LinedList"/>
    <dgm:cxn modelId="{BBCF522E-5342-4BBE-8BF0-16B17DF8FE74}" type="presParOf" srcId="{54D8A4FF-0F87-4188-BA87-5F9E163B5A6A}" destId="{C29D98EA-5E30-4E22-919D-64C4FDB61287}" srcOrd="1" destOrd="0" presId="urn:microsoft.com/office/officeart/2008/layout/LinedList"/>
    <dgm:cxn modelId="{4D66C8F0-0AC4-4C6E-889A-47C6D45D3C75}" type="presParOf" srcId="{C29D98EA-5E30-4E22-919D-64C4FDB61287}" destId="{CB19EEEE-16C5-4071-A7F9-6DD95ADA3189}" srcOrd="0" destOrd="0" presId="urn:microsoft.com/office/officeart/2008/layout/LinedList"/>
    <dgm:cxn modelId="{51DC532B-5011-4AF0-BAFD-FB7CB6269695}" type="presParOf" srcId="{C29D98EA-5E30-4E22-919D-64C4FDB61287}" destId="{FBDE3A75-1BCF-4396-A5B3-F839DEFE5322}" srcOrd="1" destOrd="0" presId="urn:microsoft.com/office/officeart/2008/layout/LinedList"/>
    <dgm:cxn modelId="{619A1CD9-B825-414D-8DBE-0EB359641BE0}" type="presParOf" srcId="{FBDE3A75-1BCF-4396-A5B3-F839DEFE5322}" destId="{5471E2B1-3EDD-4E74-857F-759F8B861D6B}" srcOrd="0" destOrd="0" presId="urn:microsoft.com/office/officeart/2008/layout/LinedList"/>
    <dgm:cxn modelId="{52FF08D2-9FB3-4763-A8EC-71D1E9CD6477}" type="presParOf" srcId="{FBDE3A75-1BCF-4396-A5B3-F839DEFE5322}" destId="{75970AE7-51CF-43D5-B7F0-5A41F51B4ADF}" srcOrd="1" destOrd="0" presId="urn:microsoft.com/office/officeart/2008/layout/LinedList"/>
    <dgm:cxn modelId="{43BD92A4-0B0E-4852-8037-89C8E02D978B}" type="presParOf" srcId="{75970AE7-51CF-43D5-B7F0-5A41F51B4ADF}" destId="{3583A71E-1C91-41B6-A985-D07DB941D06A}" srcOrd="0" destOrd="0" presId="urn:microsoft.com/office/officeart/2008/layout/LinedList"/>
    <dgm:cxn modelId="{71807478-96D6-4FBF-A0AA-2447850A1908}" type="presParOf" srcId="{75970AE7-51CF-43D5-B7F0-5A41F51B4ADF}" destId="{27C218F4-8FAA-402E-9A50-0E3D72526741}" srcOrd="1" destOrd="0" presId="urn:microsoft.com/office/officeart/2008/layout/LinedList"/>
    <dgm:cxn modelId="{61246C7F-276B-44DF-9E75-C1EE660B47E2}" type="presParOf" srcId="{75970AE7-51CF-43D5-B7F0-5A41F51B4ADF}" destId="{B5188AC2-3D5C-4092-A79E-94DFEB05F8B2}" srcOrd="2" destOrd="0" presId="urn:microsoft.com/office/officeart/2008/layout/LinedList"/>
    <dgm:cxn modelId="{B3C03637-F948-4190-AE58-993A1DCEC355}" type="presParOf" srcId="{FBDE3A75-1BCF-4396-A5B3-F839DEFE5322}" destId="{71BAFF70-3373-4F77-98CE-062B8C6ABA95}" srcOrd="2" destOrd="0" presId="urn:microsoft.com/office/officeart/2008/layout/LinedList"/>
    <dgm:cxn modelId="{BEB2FB9A-BE05-4DC4-8E27-92E3A2CF336F}" type="presParOf" srcId="{FBDE3A75-1BCF-4396-A5B3-F839DEFE5322}" destId="{1288FA11-8972-489A-ACA9-7E09E5E28347}" srcOrd="3" destOrd="0" presId="urn:microsoft.com/office/officeart/2008/layout/LinedList"/>
    <dgm:cxn modelId="{A8CBD0A9-F5F4-4056-B884-17601C448507}" type="presParOf" srcId="{FBDE3A75-1BCF-4396-A5B3-F839DEFE5322}" destId="{6743C7C7-BBF4-431C-A25F-16AF4EACCC0F}" srcOrd="4" destOrd="0" presId="urn:microsoft.com/office/officeart/2008/layout/LinedList"/>
    <dgm:cxn modelId="{4CEFC979-BA9C-4386-BA07-10D450693C42}" type="presParOf" srcId="{6743C7C7-BBF4-431C-A25F-16AF4EACCC0F}" destId="{891C7C2F-71CC-484B-A94F-2E1E74A70105}" srcOrd="0" destOrd="0" presId="urn:microsoft.com/office/officeart/2008/layout/LinedList"/>
    <dgm:cxn modelId="{95A478CA-2EEA-4D26-8837-59261A416967}" type="presParOf" srcId="{6743C7C7-BBF4-431C-A25F-16AF4EACCC0F}" destId="{BE7E777B-1B7F-411F-846E-69E7EA4859F0}" srcOrd="1" destOrd="0" presId="urn:microsoft.com/office/officeart/2008/layout/LinedList"/>
    <dgm:cxn modelId="{1BE22EC5-79C5-4940-985F-E3696C6A6B55}" type="presParOf" srcId="{6743C7C7-BBF4-431C-A25F-16AF4EACCC0F}" destId="{505C272C-69E9-4755-A75E-3151BE65D842}" srcOrd="2" destOrd="0" presId="urn:microsoft.com/office/officeart/2008/layout/LinedList"/>
    <dgm:cxn modelId="{D058A20F-E8A2-41AB-B21A-06636B4C1AC0}" type="presParOf" srcId="{FBDE3A75-1BCF-4396-A5B3-F839DEFE5322}" destId="{9629A21A-E36E-4EA4-841D-7966EE2876D4}" srcOrd="5" destOrd="0" presId="urn:microsoft.com/office/officeart/2008/layout/LinedList"/>
    <dgm:cxn modelId="{297A454A-FFBA-4728-88B5-27EBB596110E}" type="presParOf" srcId="{FBDE3A75-1BCF-4396-A5B3-F839DEFE5322}" destId="{6E801D52-81B1-43E6-9CB8-029C6CA0874E}" srcOrd="6" destOrd="0" presId="urn:microsoft.com/office/officeart/2008/layout/LinedList"/>
    <dgm:cxn modelId="{F1E29FA6-62E0-4C26-A73C-3F2E8C262118}" type="presParOf" srcId="{FBDE3A75-1BCF-4396-A5B3-F839DEFE5322}" destId="{CFB8D132-BDA9-451C-8DC8-ACDCCAD319E5}" srcOrd="7" destOrd="0" presId="urn:microsoft.com/office/officeart/2008/layout/LinedList"/>
    <dgm:cxn modelId="{1141B7BE-6FF7-4C5D-A94B-2AA828B9B3C3}" type="presParOf" srcId="{CFB8D132-BDA9-451C-8DC8-ACDCCAD319E5}" destId="{AF10E074-8221-4125-94B8-B66D3680463B}" srcOrd="0" destOrd="0" presId="urn:microsoft.com/office/officeart/2008/layout/LinedList"/>
    <dgm:cxn modelId="{0B25AB9D-DD26-4BED-908E-8CAD8BCAFCCD}" type="presParOf" srcId="{CFB8D132-BDA9-451C-8DC8-ACDCCAD319E5}" destId="{257667ED-3E98-4DCC-8E9C-6AC35557926D}" srcOrd="1" destOrd="0" presId="urn:microsoft.com/office/officeart/2008/layout/LinedList"/>
    <dgm:cxn modelId="{2E983898-4953-41B7-9757-4D2E187BFFA8}" type="presParOf" srcId="{CFB8D132-BDA9-451C-8DC8-ACDCCAD319E5}" destId="{7752E6E9-6412-49C8-A4E2-1183D17F040F}" srcOrd="2" destOrd="0" presId="urn:microsoft.com/office/officeart/2008/layout/LinedList"/>
    <dgm:cxn modelId="{84E910DF-27B4-452D-A156-A541067C0BC1}" type="presParOf" srcId="{FBDE3A75-1BCF-4396-A5B3-F839DEFE5322}" destId="{12CADFA7-F946-4E79-AE2B-8DDE08F9CC59}" srcOrd="8" destOrd="0" presId="urn:microsoft.com/office/officeart/2008/layout/LinedList"/>
    <dgm:cxn modelId="{980BB6E6-C36A-401F-9923-315C217FD064}" type="presParOf" srcId="{FBDE3A75-1BCF-4396-A5B3-F839DEFE5322}" destId="{563D5558-77B3-44DC-BD8A-9CF99CA4ED3D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37D405-C98A-44B5-AFC9-76420F90D435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</dgm:spPr>
      <dgm:t>
        <a:bodyPr/>
        <a:lstStyle/>
        <a:p>
          <a:endParaRPr lang="zh-CN" altLang="en-US"/>
        </a:p>
      </dgm:t>
    </dgm:pt>
    <dgm:pt modelId="{23E1D9E3-E5E7-428B-B72C-AD41B47EE841}">
      <dgm:prSet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rtl="0"/>
          <a:r>
            <a: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Regularization</a:t>
          </a:r>
          <a:endParaRPr lang="zh-CN" altLang="en-US" sz="28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E1686EBB-F1F8-48DC-BFBB-6B483B15A9DF}" cxnId="{41307600-64D6-4FA5-8D0F-3F6916C57573}" type="parTrans">
      <dgm:prSet/>
      <dgm:spPr/>
      <dgm:t>
        <a:bodyPr/>
        <a:lstStyle/>
        <a:p>
          <a:endParaRPr lang="zh-CN" altLang="en-US"/>
        </a:p>
      </dgm:t>
    </dgm:pt>
    <dgm:pt modelId="{6986BF4B-4D75-4ED5-9453-5356373536C9}" cxnId="{41307600-64D6-4FA5-8D0F-3F6916C57573}" type="sibTrans">
      <dgm:prSet/>
      <dgm:spPr/>
      <dgm:t>
        <a:bodyPr/>
        <a:lstStyle/>
        <a:p>
          <a:endParaRPr lang="zh-CN" altLang="en-US"/>
        </a:p>
      </dgm:t>
    </dgm:pt>
    <dgm:pt modelId="{A8E7909F-4944-4EF2-A292-8FA303086E14}">
      <dgm:prSet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rtl="0"/>
          <a:r>
            <a: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Network</a:t>
          </a:r>
          <a:endParaRPr lang="zh-CN" altLang="en-US" sz="28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B7CB9949-CB22-44A1-80CC-81CB77F48CA3}" cxnId="{ED79C154-A335-40D3-B103-F07DC9B60ADE}" type="parTrans">
      <dgm:prSet/>
      <dgm:spPr/>
      <dgm:t>
        <a:bodyPr/>
        <a:lstStyle/>
        <a:p>
          <a:endParaRPr lang="zh-CN" altLang="en-US"/>
        </a:p>
      </dgm:t>
    </dgm:pt>
    <dgm:pt modelId="{3B363ADB-FE15-4352-86A8-E6872840C8C3}" cxnId="{ED79C154-A335-40D3-B103-F07DC9B60ADE}" type="sibTrans">
      <dgm:prSet/>
      <dgm:spPr/>
      <dgm:t>
        <a:bodyPr/>
        <a:lstStyle/>
        <a:p>
          <a:endParaRPr lang="zh-CN" altLang="en-US"/>
        </a:p>
      </dgm:t>
    </dgm:pt>
    <dgm:pt modelId="{C119FC63-3380-4704-A31E-96AF81F39888}">
      <dgm:prSet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rtl="0"/>
          <a:r>
            <a: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Rehearsal</a:t>
          </a:r>
          <a:endParaRPr lang="zh-CN" altLang="en-US" sz="28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38530DDD-4FEE-4A5A-8C2A-D3DD4172B35A}" cxnId="{7678190B-B37F-4970-9CDE-08DF6BD39443}" type="parTrans">
      <dgm:prSet/>
      <dgm:spPr/>
      <dgm:t>
        <a:bodyPr/>
        <a:lstStyle/>
        <a:p>
          <a:endParaRPr lang="zh-CN" altLang="en-US"/>
        </a:p>
      </dgm:t>
    </dgm:pt>
    <dgm:pt modelId="{360D3F26-BC16-419C-A855-451555CA5A5A}" cxnId="{7678190B-B37F-4970-9CDE-08DF6BD39443}" type="sibTrans">
      <dgm:prSet/>
      <dgm:spPr/>
      <dgm:t>
        <a:bodyPr/>
        <a:lstStyle/>
        <a:p>
          <a:endParaRPr lang="zh-CN" altLang="en-US"/>
        </a:p>
      </dgm:t>
    </dgm:pt>
    <dgm:pt modelId="{0EBC1DE0-5F65-4CAF-8DCD-2CCAFFDB13D2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weight regularization: </a:t>
          </a:r>
          <a:r>
            <a:rPr lang="en-US" altLang="zh-CN" dirty="0" err="1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EWC</a:t>
          </a:r>
          <a:r>
            <a: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/MAS/SI</a:t>
          </a:r>
          <a:endParaRPr lang="zh-CN" altLang="en-US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67619F6D-937D-4F9F-B649-0998489DCF0F}" cxnId="{B344B9E2-87BF-4A6A-8535-47C07341F24A}" type="parTrans">
      <dgm:prSet/>
      <dgm:spPr/>
      <dgm:t>
        <a:bodyPr/>
        <a:lstStyle/>
        <a:p>
          <a:endParaRPr lang="zh-CN" altLang="en-US"/>
        </a:p>
      </dgm:t>
    </dgm:pt>
    <dgm:pt modelId="{16EB3A0E-AEF9-4B57-B667-F77B0BB12BAC}" cxnId="{B344B9E2-87BF-4A6A-8535-47C07341F24A}" type="sibTrans">
      <dgm:prSet/>
      <dgm:spPr/>
      <dgm:t>
        <a:bodyPr/>
        <a:lstStyle/>
        <a:p>
          <a:endParaRPr lang="zh-CN" altLang="en-US"/>
        </a:p>
      </dgm:t>
    </dgm:pt>
    <dgm:pt modelId="{5606A367-7AA8-42C9-A992-444046D1A9EF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feature regularization: </a:t>
          </a:r>
          <a:r>
            <a:rPr lang="en-US" altLang="zh-CN" dirty="0" err="1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KD</a:t>
          </a:r>
          <a:r>
            <a: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/</a:t>
          </a:r>
          <a:r>
            <a:rPr lang="en-US" altLang="zh-CN" dirty="0" err="1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SLNI</a:t>
          </a:r>
          <a:endParaRPr lang="zh-CN" altLang="en-US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477153BE-9D3D-4CAD-834D-D06E30C52203}" cxnId="{C03E90FE-62ED-4FCA-A062-9D3ABBE409AE}" type="parTrans">
      <dgm:prSet/>
      <dgm:spPr/>
      <dgm:t>
        <a:bodyPr/>
        <a:lstStyle/>
        <a:p>
          <a:endParaRPr lang="zh-CN" altLang="en-US"/>
        </a:p>
      </dgm:t>
    </dgm:pt>
    <dgm:pt modelId="{E9403204-AD11-4D59-AD64-D2D3295A5ACB}" cxnId="{C03E90FE-62ED-4FCA-A062-9D3ABBE409AE}" type="sibTrans">
      <dgm:prSet/>
      <dgm:spPr/>
      <dgm:t>
        <a:bodyPr/>
        <a:lstStyle/>
        <a:p>
          <a:endParaRPr lang="zh-CN" altLang="en-US"/>
        </a:p>
      </dgm:t>
    </dgm:pt>
    <dgm:pt modelId="{5B268C4A-2852-4A71-ACB2-664570158467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Different networks for different tasks: </a:t>
          </a:r>
          <a:r>
            <a:rPr lang="en-US" altLang="zh-CN" dirty="0" err="1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PNN</a:t>
          </a:r>
          <a:endParaRPr lang="zh-CN" altLang="en-US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8A9E625D-0945-4C1F-AE47-EF0D5802FD98}" cxnId="{4E266733-386A-4B9E-8E9A-45CF2B689648}" type="parTrans">
      <dgm:prSet/>
      <dgm:spPr/>
      <dgm:t>
        <a:bodyPr/>
        <a:lstStyle/>
        <a:p>
          <a:endParaRPr lang="zh-CN" altLang="en-US"/>
        </a:p>
      </dgm:t>
    </dgm:pt>
    <dgm:pt modelId="{CF0BEB94-6E35-4128-B307-4C0C9B516D1A}" cxnId="{4E266733-386A-4B9E-8E9A-45CF2B689648}" type="sibTrans">
      <dgm:prSet/>
      <dgm:spPr/>
      <dgm:t>
        <a:bodyPr/>
        <a:lstStyle/>
        <a:p>
          <a:endParaRPr lang="zh-CN" altLang="en-US"/>
        </a:p>
      </dgm:t>
    </dgm:pt>
    <dgm:pt modelId="{72E822A4-01AA-4535-AC81-6D6C64E10917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altLang="zh-CN" dirty="0" err="1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coreset</a:t>
          </a:r>
          <a:r>
            <a: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 selection and replay: </a:t>
          </a:r>
          <a:r>
            <a:rPr lang="en-US" altLang="zh-CN" dirty="0" err="1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iCarl</a:t>
          </a:r>
          <a:r>
            <a: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/GEM</a:t>
          </a:r>
          <a:endParaRPr lang="zh-CN" altLang="en-US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04F05E2E-374A-4BB8-80E6-80EBD0EA8D89}" cxnId="{4D0B4759-F368-491C-9FCC-0747F92AE346}" type="parTrans">
      <dgm:prSet/>
      <dgm:spPr/>
      <dgm:t>
        <a:bodyPr/>
        <a:lstStyle/>
        <a:p>
          <a:endParaRPr lang="zh-CN" altLang="en-US"/>
        </a:p>
      </dgm:t>
    </dgm:pt>
    <dgm:pt modelId="{EEE72F15-0EB0-413F-95BA-7AEB0266A159}" cxnId="{4D0B4759-F368-491C-9FCC-0747F92AE346}" type="sibTrans">
      <dgm:prSet/>
      <dgm:spPr/>
      <dgm:t>
        <a:bodyPr/>
        <a:lstStyle/>
        <a:p>
          <a:endParaRPr lang="zh-CN" altLang="en-US"/>
        </a:p>
      </dgm:t>
    </dgm:pt>
    <dgm:pt modelId="{F85FB2E3-1DB8-4EF7-91C8-AC936601EB38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generative replay</a:t>
          </a:r>
          <a:endParaRPr lang="zh-CN" altLang="en-US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EFA441B9-6825-4C90-82CE-53FC1FB4194D}" cxnId="{E5B87637-01F5-44EE-A6E2-8DA7A66BC99F}" type="parTrans">
      <dgm:prSet/>
      <dgm:spPr/>
      <dgm:t>
        <a:bodyPr/>
        <a:lstStyle/>
        <a:p>
          <a:endParaRPr lang="zh-CN" altLang="en-US"/>
        </a:p>
      </dgm:t>
    </dgm:pt>
    <dgm:pt modelId="{313B2A75-4CFB-43D6-A060-16F7A287080C}" cxnId="{E5B87637-01F5-44EE-A6E2-8DA7A66BC99F}" type="sibTrans">
      <dgm:prSet/>
      <dgm:spPr/>
      <dgm:t>
        <a:bodyPr/>
        <a:lstStyle/>
        <a:p>
          <a:endParaRPr lang="zh-CN" altLang="en-US"/>
        </a:p>
      </dgm:t>
    </dgm:pt>
    <dgm:pt modelId="{AB2E1D4F-2DD3-4C68-9533-EE37D89D051B}" type="pres">
      <dgm:prSet presAssocID="{C637D405-C98A-44B5-AFC9-76420F90D43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DDCF03-D092-4CFE-B352-87CD9DB4E942}" type="pres">
      <dgm:prSet presAssocID="{23E1D9E3-E5E7-428B-B72C-AD41B47EE841}" presName="parentLin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zh-CN" altLang="en-US"/>
        </a:p>
      </dgm:t>
    </dgm:pt>
    <dgm:pt modelId="{267BF5B4-4D49-43C4-9218-0AA522FBD237}" type="pres">
      <dgm:prSet presAssocID="{23E1D9E3-E5E7-428B-B72C-AD41B47EE841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A89E35EA-7657-4821-834B-4B7B0E1AEFE7}" type="pres">
      <dgm:prSet presAssocID="{23E1D9E3-E5E7-428B-B72C-AD41B47EE84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AB9BAB-591A-4376-958A-0B47B3443A9A}" type="pres">
      <dgm:prSet presAssocID="{23E1D9E3-E5E7-428B-B72C-AD41B47EE841}" presName="negativeSpace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zh-CN" altLang="en-US"/>
        </a:p>
      </dgm:t>
    </dgm:pt>
    <dgm:pt modelId="{04A2F353-6F8A-475A-9DA0-C95483993CAB}" type="pres">
      <dgm:prSet presAssocID="{23E1D9E3-E5E7-428B-B72C-AD41B47EE841}" presName="childText" presStyleLbl="conFgAcc1" presStyleIdx="0" presStyleCnt="3" custLinFactNeighborX="-436" custLinFactNeighborY="-766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200228-372D-42EE-B81A-184035AFC68C}" type="pres">
      <dgm:prSet presAssocID="{6986BF4B-4D75-4ED5-9453-5356373536C9}" presName="spaceBetweenRectangles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zh-CN" altLang="en-US"/>
        </a:p>
      </dgm:t>
    </dgm:pt>
    <dgm:pt modelId="{8471211A-EEE7-45E0-8AE2-0CD5421C939D}" type="pres">
      <dgm:prSet presAssocID="{A8E7909F-4944-4EF2-A292-8FA303086E14}" presName="parentLin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zh-CN" altLang="en-US"/>
        </a:p>
      </dgm:t>
    </dgm:pt>
    <dgm:pt modelId="{A4C61CD6-9591-4536-9CC0-3DA098EA4F67}" type="pres">
      <dgm:prSet presAssocID="{A8E7909F-4944-4EF2-A292-8FA303086E14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41D5764D-7E33-4EE2-A402-7589FB0B323C}" type="pres">
      <dgm:prSet presAssocID="{A8E7909F-4944-4EF2-A292-8FA303086E1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83464C-F642-4DFB-A43E-CBBA2C9D7EDE}" type="pres">
      <dgm:prSet presAssocID="{A8E7909F-4944-4EF2-A292-8FA303086E14}" presName="negativeSpace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zh-CN" altLang="en-US"/>
        </a:p>
      </dgm:t>
    </dgm:pt>
    <dgm:pt modelId="{D2624876-1846-4A9C-8427-6E681D0F6249}" type="pres">
      <dgm:prSet presAssocID="{A8E7909F-4944-4EF2-A292-8FA303086E14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ECFD78-88C8-4CB0-85CA-52EE6A43A5A8}" type="pres">
      <dgm:prSet presAssocID="{3B363ADB-FE15-4352-86A8-E6872840C8C3}" presName="spaceBetweenRectangles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zh-CN" altLang="en-US"/>
        </a:p>
      </dgm:t>
    </dgm:pt>
    <dgm:pt modelId="{81B59811-9894-4646-8953-61FB687CB175}" type="pres">
      <dgm:prSet presAssocID="{C119FC63-3380-4704-A31E-96AF81F39888}" presName="parentLin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zh-CN" altLang="en-US"/>
        </a:p>
      </dgm:t>
    </dgm:pt>
    <dgm:pt modelId="{DAAA6D33-5BE2-457C-A75E-EA7F48971E13}" type="pres">
      <dgm:prSet presAssocID="{C119FC63-3380-4704-A31E-96AF81F39888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9F84735B-91E6-4C9A-A8D3-3B5D4EA7E505}" type="pres">
      <dgm:prSet presAssocID="{C119FC63-3380-4704-A31E-96AF81F3988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41B8ED-C517-406A-BE8B-014F2AEF2A55}" type="pres">
      <dgm:prSet presAssocID="{C119FC63-3380-4704-A31E-96AF81F39888}" presName="negativeSpace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zh-CN" altLang="en-US"/>
        </a:p>
      </dgm:t>
    </dgm:pt>
    <dgm:pt modelId="{3F7434E9-6E88-4F72-9427-B48222B4E2C4}" type="pres">
      <dgm:prSet presAssocID="{C119FC63-3380-4704-A31E-96AF81F39888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E844D48-181E-46E0-9204-A104282638E7}" type="presOf" srcId="{A8E7909F-4944-4EF2-A292-8FA303086E14}" destId="{A4C61CD6-9591-4536-9CC0-3DA098EA4F67}" srcOrd="0" destOrd="0" presId="urn:microsoft.com/office/officeart/2005/8/layout/list1"/>
    <dgm:cxn modelId="{45D12DC4-D1A5-4BD6-A620-E0617D7A2ECD}" type="presOf" srcId="{5B268C4A-2852-4A71-ACB2-664570158467}" destId="{D2624876-1846-4A9C-8427-6E681D0F6249}" srcOrd="0" destOrd="0" presId="urn:microsoft.com/office/officeart/2005/8/layout/list1"/>
    <dgm:cxn modelId="{EE5BBDF6-2B07-432D-A968-582D52041B57}" type="presOf" srcId="{72E822A4-01AA-4535-AC81-6D6C64E10917}" destId="{3F7434E9-6E88-4F72-9427-B48222B4E2C4}" srcOrd="0" destOrd="0" presId="urn:microsoft.com/office/officeart/2005/8/layout/list1"/>
    <dgm:cxn modelId="{ED79C154-A335-40D3-B103-F07DC9B60ADE}" srcId="{C637D405-C98A-44B5-AFC9-76420F90D435}" destId="{A8E7909F-4944-4EF2-A292-8FA303086E14}" srcOrd="1" destOrd="0" parTransId="{B7CB9949-CB22-44A1-80CC-81CB77F48CA3}" sibTransId="{3B363ADB-FE15-4352-86A8-E6872840C8C3}"/>
    <dgm:cxn modelId="{C3C9B738-2A8E-4DD4-A827-ED809737EB67}" type="presOf" srcId="{C119FC63-3380-4704-A31E-96AF81F39888}" destId="{9F84735B-91E6-4C9A-A8D3-3B5D4EA7E505}" srcOrd="1" destOrd="0" presId="urn:microsoft.com/office/officeart/2005/8/layout/list1"/>
    <dgm:cxn modelId="{C03E90FE-62ED-4FCA-A062-9D3ABBE409AE}" srcId="{23E1D9E3-E5E7-428B-B72C-AD41B47EE841}" destId="{5606A367-7AA8-42C9-A992-444046D1A9EF}" srcOrd="1" destOrd="0" parTransId="{477153BE-9D3D-4CAD-834D-D06E30C52203}" sibTransId="{E9403204-AD11-4D59-AD64-D2D3295A5ACB}"/>
    <dgm:cxn modelId="{E5B87637-01F5-44EE-A6E2-8DA7A66BC99F}" srcId="{C119FC63-3380-4704-A31E-96AF81F39888}" destId="{F85FB2E3-1DB8-4EF7-91C8-AC936601EB38}" srcOrd="1" destOrd="0" parTransId="{EFA441B9-6825-4C90-82CE-53FC1FB4194D}" sibTransId="{313B2A75-4CFB-43D6-A060-16F7A287080C}"/>
    <dgm:cxn modelId="{7678190B-B37F-4970-9CDE-08DF6BD39443}" srcId="{C637D405-C98A-44B5-AFC9-76420F90D435}" destId="{C119FC63-3380-4704-A31E-96AF81F39888}" srcOrd="2" destOrd="0" parTransId="{38530DDD-4FEE-4A5A-8C2A-D3DD4172B35A}" sibTransId="{360D3F26-BC16-419C-A855-451555CA5A5A}"/>
    <dgm:cxn modelId="{8B14C4C3-32C1-4CAE-8FC4-87A718811326}" type="presOf" srcId="{5606A367-7AA8-42C9-A992-444046D1A9EF}" destId="{04A2F353-6F8A-475A-9DA0-C95483993CAB}" srcOrd="0" destOrd="1" presId="urn:microsoft.com/office/officeart/2005/8/layout/list1"/>
    <dgm:cxn modelId="{4E266733-386A-4B9E-8E9A-45CF2B689648}" srcId="{A8E7909F-4944-4EF2-A292-8FA303086E14}" destId="{5B268C4A-2852-4A71-ACB2-664570158467}" srcOrd="0" destOrd="0" parTransId="{8A9E625D-0945-4C1F-AE47-EF0D5802FD98}" sibTransId="{CF0BEB94-6E35-4128-B307-4C0C9B516D1A}"/>
    <dgm:cxn modelId="{C732E99C-89C7-4BD1-9BC7-975879E02C0C}" type="presOf" srcId="{0EBC1DE0-5F65-4CAF-8DCD-2CCAFFDB13D2}" destId="{04A2F353-6F8A-475A-9DA0-C95483993CAB}" srcOrd="0" destOrd="0" presId="urn:microsoft.com/office/officeart/2005/8/layout/list1"/>
    <dgm:cxn modelId="{4D0B4759-F368-491C-9FCC-0747F92AE346}" srcId="{C119FC63-3380-4704-A31E-96AF81F39888}" destId="{72E822A4-01AA-4535-AC81-6D6C64E10917}" srcOrd="0" destOrd="0" parTransId="{04F05E2E-374A-4BB8-80E6-80EBD0EA8D89}" sibTransId="{EEE72F15-0EB0-413F-95BA-7AEB0266A159}"/>
    <dgm:cxn modelId="{66970344-C622-4A63-8347-470E44089579}" type="presOf" srcId="{A8E7909F-4944-4EF2-A292-8FA303086E14}" destId="{41D5764D-7E33-4EE2-A402-7589FB0B323C}" srcOrd="1" destOrd="0" presId="urn:microsoft.com/office/officeart/2005/8/layout/list1"/>
    <dgm:cxn modelId="{2BF0EEE3-7D74-4B09-9249-636787849358}" type="presOf" srcId="{C637D405-C98A-44B5-AFC9-76420F90D435}" destId="{AB2E1D4F-2DD3-4C68-9533-EE37D89D051B}" srcOrd="0" destOrd="0" presId="urn:microsoft.com/office/officeart/2005/8/layout/list1"/>
    <dgm:cxn modelId="{B344B9E2-87BF-4A6A-8535-47C07341F24A}" srcId="{23E1D9E3-E5E7-428B-B72C-AD41B47EE841}" destId="{0EBC1DE0-5F65-4CAF-8DCD-2CCAFFDB13D2}" srcOrd="0" destOrd="0" parTransId="{67619F6D-937D-4F9F-B649-0998489DCF0F}" sibTransId="{16EB3A0E-AEF9-4B57-B667-F77B0BB12BAC}"/>
    <dgm:cxn modelId="{A82721D0-7271-4DE1-A276-F820DA312B50}" type="presOf" srcId="{23E1D9E3-E5E7-428B-B72C-AD41B47EE841}" destId="{A89E35EA-7657-4821-834B-4B7B0E1AEFE7}" srcOrd="1" destOrd="0" presId="urn:microsoft.com/office/officeart/2005/8/layout/list1"/>
    <dgm:cxn modelId="{590A367E-AB9F-4098-AF35-E4B9C7D69D87}" type="presOf" srcId="{C119FC63-3380-4704-A31E-96AF81F39888}" destId="{DAAA6D33-5BE2-457C-A75E-EA7F48971E13}" srcOrd="0" destOrd="0" presId="urn:microsoft.com/office/officeart/2005/8/layout/list1"/>
    <dgm:cxn modelId="{41307600-64D6-4FA5-8D0F-3F6916C57573}" srcId="{C637D405-C98A-44B5-AFC9-76420F90D435}" destId="{23E1D9E3-E5E7-428B-B72C-AD41B47EE841}" srcOrd="0" destOrd="0" parTransId="{E1686EBB-F1F8-48DC-BFBB-6B483B15A9DF}" sibTransId="{6986BF4B-4D75-4ED5-9453-5356373536C9}"/>
    <dgm:cxn modelId="{25A246AC-070A-4C01-BC49-17DA466E398E}" type="presOf" srcId="{F85FB2E3-1DB8-4EF7-91C8-AC936601EB38}" destId="{3F7434E9-6E88-4F72-9427-B48222B4E2C4}" srcOrd="0" destOrd="1" presId="urn:microsoft.com/office/officeart/2005/8/layout/list1"/>
    <dgm:cxn modelId="{D18C4786-F7BE-4C36-ADDE-F336295283B7}" type="presOf" srcId="{23E1D9E3-E5E7-428B-B72C-AD41B47EE841}" destId="{267BF5B4-4D49-43C4-9218-0AA522FBD237}" srcOrd="0" destOrd="0" presId="urn:microsoft.com/office/officeart/2005/8/layout/list1"/>
    <dgm:cxn modelId="{1FFB87D7-454C-4655-BE5C-3CA2F883BC21}" type="presParOf" srcId="{AB2E1D4F-2DD3-4C68-9533-EE37D89D051B}" destId="{A3DDCF03-D092-4CFE-B352-87CD9DB4E942}" srcOrd="0" destOrd="0" presId="urn:microsoft.com/office/officeart/2005/8/layout/list1"/>
    <dgm:cxn modelId="{FAFD16FD-B720-47CD-9380-9C6793727677}" type="presParOf" srcId="{A3DDCF03-D092-4CFE-B352-87CD9DB4E942}" destId="{267BF5B4-4D49-43C4-9218-0AA522FBD237}" srcOrd="0" destOrd="0" presId="urn:microsoft.com/office/officeart/2005/8/layout/list1"/>
    <dgm:cxn modelId="{B8CCDC19-7FEB-4806-B865-6AAD44D603A5}" type="presParOf" srcId="{A3DDCF03-D092-4CFE-B352-87CD9DB4E942}" destId="{A89E35EA-7657-4821-834B-4B7B0E1AEFE7}" srcOrd="1" destOrd="0" presId="urn:microsoft.com/office/officeart/2005/8/layout/list1"/>
    <dgm:cxn modelId="{62E5A723-D496-46C1-BF36-0EA0D2F2C6E1}" type="presParOf" srcId="{AB2E1D4F-2DD3-4C68-9533-EE37D89D051B}" destId="{01AB9BAB-591A-4376-958A-0B47B3443A9A}" srcOrd="1" destOrd="0" presId="urn:microsoft.com/office/officeart/2005/8/layout/list1"/>
    <dgm:cxn modelId="{AADAF0E6-9202-4576-BE40-83B21034256E}" type="presParOf" srcId="{AB2E1D4F-2DD3-4C68-9533-EE37D89D051B}" destId="{04A2F353-6F8A-475A-9DA0-C95483993CAB}" srcOrd="2" destOrd="0" presId="urn:microsoft.com/office/officeart/2005/8/layout/list1"/>
    <dgm:cxn modelId="{51DB68B4-B28D-46BC-AC45-4E317625DBF0}" type="presParOf" srcId="{AB2E1D4F-2DD3-4C68-9533-EE37D89D051B}" destId="{B1200228-372D-42EE-B81A-184035AFC68C}" srcOrd="3" destOrd="0" presId="urn:microsoft.com/office/officeart/2005/8/layout/list1"/>
    <dgm:cxn modelId="{A8F122CE-47F0-4770-A985-3ABBAA96B46C}" type="presParOf" srcId="{AB2E1D4F-2DD3-4C68-9533-EE37D89D051B}" destId="{8471211A-EEE7-45E0-8AE2-0CD5421C939D}" srcOrd="4" destOrd="0" presId="urn:microsoft.com/office/officeart/2005/8/layout/list1"/>
    <dgm:cxn modelId="{EFEAE3C6-DC07-4595-9EEE-7CF46A3AC45A}" type="presParOf" srcId="{8471211A-EEE7-45E0-8AE2-0CD5421C939D}" destId="{A4C61CD6-9591-4536-9CC0-3DA098EA4F67}" srcOrd="0" destOrd="0" presId="urn:microsoft.com/office/officeart/2005/8/layout/list1"/>
    <dgm:cxn modelId="{A66A6799-AD3A-4B90-8B1C-391FE3BCA36A}" type="presParOf" srcId="{8471211A-EEE7-45E0-8AE2-0CD5421C939D}" destId="{41D5764D-7E33-4EE2-A402-7589FB0B323C}" srcOrd="1" destOrd="0" presId="urn:microsoft.com/office/officeart/2005/8/layout/list1"/>
    <dgm:cxn modelId="{07EA69ED-6A3E-48DA-9177-836583B57D5D}" type="presParOf" srcId="{AB2E1D4F-2DD3-4C68-9533-EE37D89D051B}" destId="{BF83464C-F642-4DFB-A43E-CBBA2C9D7EDE}" srcOrd="5" destOrd="0" presId="urn:microsoft.com/office/officeart/2005/8/layout/list1"/>
    <dgm:cxn modelId="{4DE966BC-519B-43D0-B47D-C486D34A8943}" type="presParOf" srcId="{AB2E1D4F-2DD3-4C68-9533-EE37D89D051B}" destId="{D2624876-1846-4A9C-8427-6E681D0F6249}" srcOrd="6" destOrd="0" presId="urn:microsoft.com/office/officeart/2005/8/layout/list1"/>
    <dgm:cxn modelId="{2FC3BE0D-E11A-4581-95A8-B12DF37FCA09}" type="presParOf" srcId="{AB2E1D4F-2DD3-4C68-9533-EE37D89D051B}" destId="{8AECFD78-88C8-4CB0-85CA-52EE6A43A5A8}" srcOrd="7" destOrd="0" presId="urn:microsoft.com/office/officeart/2005/8/layout/list1"/>
    <dgm:cxn modelId="{CA7AEEF7-BB1E-44EA-BBDF-284915477BDB}" type="presParOf" srcId="{AB2E1D4F-2DD3-4C68-9533-EE37D89D051B}" destId="{81B59811-9894-4646-8953-61FB687CB175}" srcOrd="8" destOrd="0" presId="urn:microsoft.com/office/officeart/2005/8/layout/list1"/>
    <dgm:cxn modelId="{C4F9856C-DAA8-4A46-AF4C-8515C68E2D59}" type="presParOf" srcId="{81B59811-9894-4646-8953-61FB687CB175}" destId="{DAAA6D33-5BE2-457C-A75E-EA7F48971E13}" srcOrd="0" destOrd="0" presId="urn:microsoft.com/office/officeart/2005/8/layout/list1"/>
    <dgm:cxn modelId="{27A14BEE-C5E0-4064-945A-BA82F116A779}" type="presParOf" srcId="{81B59811-9894-4646-8953-61FB687CB175}" destId="{9F84735B-91E6-4C9A-A8D3-3B5D4EA7E505}" srcOrd="1" destOrd="0" presId="urn:microsoft.com/office/officeart/2005/8/layout/list1"/>
    <dgm:cxn modelId="{6F192F5C-7095-40C1-90E7-186E537A4F33}" type="presParOf" srcId="{AB2E1D4F-2DD3-4C68-9533-EE37D89D051B}" destId="{9741B8ED-C517-406A-BE8B-014F2AEF2A55}" srcOrd="9" destOrd="0" presId="urn:microsoft.com/office/officeart/2005/8/layout/list1"/>
    <dgm:cxn modelId="{A8DEA200-C7BD-47CA-AB3F-7B93F16018C5}" type="presParOf" srcId="{AB2E1D4F-2DD3-4C68-9533-EE37D89D051B}" destId="{3F7434E9-6E88-4F72-9427-B48222B4E2C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D1F079-FA7A-4C8C-8A4C-47F14350A3F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AE248AF-35C9-43EF-A816-000719F08E94}">
      <dgm:prSet phldrT="[文本]"/>
      <dgm:spPr/>
      <dgm:t>
        <a:bodyPr/>
        <a:lstStyle/>
        <a:p>
          <a:r>
            <a:rPr lang="en-US" altLang="zh-CN" b="1" dirty="0" smtClean="0">
              <a:solidFill>
                <a:srgbClr val="0066FF"/>
              </a:solidFill>
            </a:rPr>
            <a:t>Features</a:t>
          </a:r>
          <a:endParaRPr lang="zh-CN" altLang="en-US" b="1" dirty="0">
            <a:solidFill>
              <a:srgbClr val="0066FF"/>
            </a:solidFill>
          </a:endParaRPr>
        </a:p>
      </dgm:t>
    </dgm:pt>
    <dgm:pt modelId="{E02493ED-796A-4306-A996-0E4193FCDD01}" cxnId="{4CAD69B8-BE91-4FF3-AD37-7E82E7E63E30}" type="parTrans">
      <dgm:prSet/>
      <dgm:spPr/>
      <dgm:t>
        <a:bodyPr/>
        <a:lstStyle/>
        <a:p>
          <a:endParaRPr lang="zh-CN" altLang="en-US"/>
        </a:p>
      </dgm:t>
    </dgm:pt>
    <dgm:pt modelId="{3564E417-20B1-47AD-B4F5-3C52C91FBF6D}" cxnId="{4CAD69B8-BE91-4FF3-AD37-7E82E7E63E30}" type="sibTrans">
      <dgm:prSet/>
      <dgm:spPr/>
      <dgm:t>
        <a:bodyPr/>
        <a:lstStyle/>
        <a:p>
          <a:endParaRPr lang="zh-CN" altLang="en-US"/>
        </a:p>
      </dgm:t>
    </dgm:pt>
    <dgm:pt modelId="{7A5CCB5B-6256-433C-8FB3-D5DAECC3FFB8}">
      <dgm:prSet phldrT="[文本]"/>
      <dgm:spPr/>
      <dgm:t>
        <a:bodyPr/>
        <a:lstStyle/>
        <a:p>
          <a:r>
            <a:rPr lang="en-US" altLang="zh-CN" dirty="0" smtClean="0">
              <a:latin typeface="+mj-lt"/>
              <a:ea typeface="楷体" panose="02010609060101010101" pitchFamily="49" charset="-122"/>
            </a:rPr>
            <a:t>Dynamic network expansion to alleviate domain gap</a:t>
          </a:r>
          <a:endParaRPr lang="zh-CN" altLang="en-US" dirty="0">
            <a:latin typeface="+mj-lt"/>
            <a:ea typeface="楷体" panose="02010609060101010101" pitchFamily="49" charset="-122"/>
          </a:endParaRPr>
        </a:p>
      </dgm:t>
    </dgm:pt>
    <dgm:pt modelId="{FE306C86-42F3-4C0B-9484-B04465B74CD9}" cxnId="{B9EDCBA7-3D00-450E-A8A9-5242E7908A58}" type="sibTrans">
      <dgm:prSet/>
      <dgm:spPr/>
      <dgm:t>
        <a:bodyPr/>
        <a:lstStyle/>
        <a:p>
          <a:endParaRPr lang="zh-CN" altLang="en-US"/>
        </a:p>
      </dgm:t>
    </dgm:pt>
    <dgm:pt modelId="{5C674E4C-4B00-43FE-A7BA-C8A724000661}" cxnId="{B9EDCBA7-3D00-450E-A8A9-5242E7908A58}" type="parTrans">
      <dgm:prSet/>
      <dgm:spPr/>
      <dgm:t>
        <a:bodyPr/>
        <a:lstStyle/>
        <a:p>
          <a:endParaRPr lang="zh-CN" altLang="en-US"/>
        </a:p>
      </dgm:t>
    </dgm:pt>
    <dgm:pt modelId="{BA5D18B8-0839-4950-8BDD-62B6AF634822}">
      <dgm:prSet phldrT="[文本]"/>
      <dgm:spPr/>
      <dgm:t>
        <a:bodyPr/>
        <a:lstStyle/>
        <a:p>
          <a:r>
            <a:rPr lang="en-US" altLang="zh-CN" dirty="0" smtClean="0">
              <a:latin typeface="+mj-lt"/>
              <a:ea typeface="楷体" panose="02010609060101010101" pitchFamily="49" charset="-122"/>
            </a:rPr>
            <a:t>No </a:t>
          </a:r>
          <a:r>
            <a:rPr lang="en-US" altLang="zh-CN" dirty="0" smtClean="0">
              <a:latin typeface="+mj-lt"/>
              <a:ea typeface="楷体" panose="02010609060101010101" pitchFamily="49" charset="-122"/>
              <a:cs typeface="Times New Roman" panose="02020603050405020304" pitchFamily="18" charset="0"/>
            </a:rPr>
            <a:t>need for previous data</a:t>
          </a:r>
          <a:endParaRPr lang="zh-CN" altLang="en-US" dirty="0">
            <a:latin typeface="+mj-lt"/>
            <a:ea typeface="楷体" panose="02010609060101010101" pitchFamily="49" charset="-122"/>
          </a:endParaRPr>
        </a:p>
      </dgm:t>
    </dgm:pt>
    <dgm:pt modelId="{5742BFE6-C758-490D-A4FB-0103FE294205}" cxnId="{F8963401-72D8-4955-87F9-76577BA96429}" type="sibTrans">
      <dgm:prSet/>
      <dgm:spPr/>
      <dgm:t>
        <a:bodyPr/>
        <a:lstStyle/>
        <a:p>
          <a:endParaRPr lang="zh-CN" altLang="en-US"/>
        </a:p>
      </dgm:t>
    </dgm:pt>
    <dgm:pt modelId="{14884BD8-BCB7-4A49-A697-B390D88E2275}" cxnId="{F8963401-72D8-4955-87F9-76577BA96429}" type="parTrans">
      <dgm:prSet/>
      <dgm:spPr/>
      <dgm:t>
        <a:bodyPr/>
        <a:lstStyle/>
        <a:p>
          <a:endParaRPr lang="zh-CN" altLang="en-US"/>
        </a:p>
      </dgm:t>
    </dgm:pt>
    <dgm:pt modelId="{985758BD-ECEA-498C-B9FC-67B8E6C226EC}">
      <dgm:prSet phldrT="[文本]"/>
      <dgm:spPr/>
      <dgm:t>
        <a:bodyPr/>
        <a:lstStyle/>
        <a:p>
          <a:r>
            <a:rPr lang="en-US" altLang="zh-CN" dirty="0" smtClean="0">
              <a:latin typeface="+mj-lt"/>
              <a:ea typeface="楷体" panose="02010609060101010101" pitchFamily="49" charset="-122"/>
              <a:cs typeface="Times New Roman" panose="02020603050405020304" pitchFamily="18" charset="0"/>
            </a:rPr>
            <a:t>Combined method of network expansion and feature regularization  </a:t>
          </a:r>
          <a:endParaRPr lang="zh-CN" altLang="en-US" dirty="0">
            <a:latin typeface="+mj-lt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9EF874B6-A1D2-43EB-B1A5-E04AC8D7040E}" cxnId="{0F93916F-F7CA-43BA-97B5-E8E416F0C65C}" type="sibTrans">
      <dgm:prSet/>
      <dgm:spPr/>
      <dgm:t>
        <a:bodyPr/>
        <a:lstStyle/>
        <a:p>
          <a:endParaRPr lang="zh-CN" altLang="en-US"/>
        </a:p>
      </dgm:t>
    </dgm:pt>
    <dgm:pt modelId="{546FB6BB-F3FC-43F5-ADD2-D62CD3F43EE4}" cxnId="{0F93916F-F7CA-43BA-97B5-E8E416F0C65C}" type="parTrans">
      <dgm:prSet/>
      <dgm:spPr/>
      <dgm:t>
        <a:bodyPr/>
        <a:lstStyle/>
        <a:p>
          <a:endParaRPr lang="zh-CN" altLang="en-US"/>
        </a:p>
      </dgm:t>
    </dgm:pt>
    <dgm:pt modelId="{54D8A4FF-0F87-4188-BA87-5F9E163B5A6A}" type="pres">
      <dgm:prSet presAssocID="{97D1F079-FA7A-4C8C-8A4C-47F14350A3F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AFDD21C3-2F92-44CF-B209-2D12614B17C6}" type="pres">
      <dgm:prSet presAssocID="{3AE248AF-35C9-43EF-A816-000719F08E94}" presName="thickLine" presStyleLbl="alignNode1" presStyleIdx="0" presStyleCnt="1"/>
      <dgm:spPr/>
      <dgm:t>
        <a:bodyPr/>
        <a:lstStyle/>
        <a:p>
          <a:endParaRPr lang="zh-CN" altLang="en-US"/>
        </a:p>
      </dgm:t>
    </dgm:pt>
    <dgm:pt modelId="{C29D98EA-5E30-4E22-919D-64C4FDB61287}" type="pres">
      <dgm:prSet presAssocID="{3AE248AF-35C9-43EF-A816-000719F08E94}" presName="horz1" presStyleCnt="0"/>
      <dgm:spPr/>
    </dgm:pt>
    <dgm:pt modelId="{CB19EEEE-16C5-4071-A7F9-6DD95ADA3189}" type="pres">
      <dgm:prSet presAssocID="{3AE248AF-35C9-43EF-A816-000719F08E94}" presName="tx1" presStyleLbl="revTx" presStyleIdx="0" presStyleCnt="4"/>
      <dgm:spPr/>
      <dgm:t>
        <a:bodyPr/>
        <a:lstStyle/>
        <a:p>
          <a:endParaRPr lang="zh-CN" altLang="en-US"/>
        </a:p>
      </dgm:t>
    </dgm:pt>
    <dgm:pt modelId="{FBDE3A75-1BCF-4396-A5B3-F839DEFE5322}" type="pres">
      <dgm:prSet presAssocID="{3AE248AF-35C9-43EF-A816-000719F08E94}" presName="vert1" presStyleCnt="0"/>
      <dgm:spPr/>
    </dgm:pt>
    <dgm:pt modelId="{5471E2B1-3EDD-4E74-857F-759F8B861D6B}" type="pres">
      <dgm:prSet presAssocID="{985758BD-ECEA-498C-B9FC-67B8E6C226EC}" presName="vertSpace2a" presStyleCnt="0"/>
      <dgm:spPr/>
    </dgm:pt>
    <dgm:pt modelId="{75970AE7-51CF-43D5-B7F0-5A41F51B4ADF}" type="pres">
      <dgm:prSet presAssocID="{985758BD-ECEA-498C-B9FC-67B8E6C226EC}" presName="horz2" presStyleCnt="0"/>
      <dgm:spPr/>
    </dgm:pt>
    <dgm:pt modelId="{3583A71E-1C91-41B6-A985-D07DB941D06A}" type="pres">
      <dgm:prSet presAssocID="{985758BD-ECEA-498C-B9FC-67B8E6C226EC}" presName="horzSpace2" presStyleCnt="0"/>
      <dgm:spPr/>
    </dgm:pt>
    <dgm:pt modelId="{27C218F4-8FAA-402E-9A50-0E3D72526741}" type="pres">
      <dgm:prSet presAssocID="{985758BD-ECEA-498C-B9FC-67B8E6C226EC}" presName="tx2" presStyleLbl="revTx" presStyleIdx="1" presStyleCnt="4"/>
      <dgm:spPr/>
      <dgm:t>
        <a:bodyPr/>
        <a:lstStyle/>
        <a:p>
          <a:endParaRPr lang="zh-CN" altLang="en-US"/>
        </a:p>
      </dgm:t>
    </dgm:pt>
    <dgm:pt modelId="{B5188AC2-3D5C-4092-A79E-94DFEB05F8B2}" type="pres">
      <dgm:prSet presAssocID="{985758BD-ECEA-498C-B9FC-67B8E6C226EC}" presName="vert2" presStyleCnt="0"/>
      <dgm:spPr/>
    </dgm:pt>
    <dgm:pt modelId="{71BAFF70-3373-4F77-98CE-062B8C6ABA95}" type="pres">
      <dgm:prSet presAssocID="{985758BD-ECEA-498C-B9FC-67B8E6C226EC}" presName="thinLine2b" presStyleLbl="callout" presStyleIdx="0" presStyleCnt="3"/>
      <dgm:spPr/>
    </dgm:pt>
    <dgm:pt modelId="{1288FA11-8972-489A-ACA9-7E09E5E28347}" type="pres">
      <dgm:prSet presAssocID="{985758BD-ECEA-498C-B9FC-67B8E6C226EC}" presName="vertSpace2b" presStyleCnt="0"/>
      <dgm:spPr/>
    </dgm:pt>
    <dgm:pt modelId="{6743C7C7-BBF4-431C-A25F-16AF4EACCC0F}" type="pres">
      <dgm:prSet presAssocID="{BA5D18B8-0839-4950-8BDD-62B6AF634822}" presName="horz2" presStyleCnt="0"/>
      <dgm:spPr/>
    </dgm:pt>
    <dgm:pt modelId="{891C7C2F-71CC-484B-A94F-2E1E74A70105}" type="pres">
      <dgm:prSet presAssocID="{BA5D18B8-0839-4950-8BDD-62B6AF634822}" presName="horzSpace2" presStyleCnt="0"/>
      <dgm:spPr/>
    </dgm:pt>
    <dgm:pt modelId="{BE7E777B-1B7F-411F-846E-69E7EA4859F0}" type="pres">
      <dgm:prSet presAssocID="{BA5D18B8-0839-4950-8BDD-62B6AF634822}" presName="tx2" presStyleLbl="revTx" presStyleIdx="2" presStyleCnt="4"/>
      <dgm:spPr/>
      <dgm:t>
        <a:bodyPr/>
        <a:lstStyle/>
        <a:p>
          <a:endParaRPr lang="zh-CN" altLang="en-US"/>
        </a:p>
      </dgm:t>
    </dgm:pt>
    <dgm:pt modelId="{505C272C-69E9-4755-A75E-3151BE65D842}" type="pres">
      <dgm:prSet presAssocID="{BA5D18B8-0839-4950-8BDD-62B6AF634822}" presName="vert2" presStyleCnt="0"/>
      <dgm:spPr/>
    </dgm:pt>
    <dgm:pt modelId="{9629A21A-E36E-4EA4-841D-7966EE2876D4}" type="pres">
      <dgm:prSet presAssocID="{BA5D18B8-0839-4950-8BDD-62B6AF634822}" presName="thinLine2b" presStyleLbl="callout" presStyleIdx="1" presStyleCnt="3"/>
      <dgm:spPr/>
    </dgm:pt>
    <dgm:pt modelId="{6E801D52-81B1-43E6-9CB8-029C6CA0874E}" type="pres">
      <dgm:prSet presAssocID="{BA5D18B8-0839-4950-8BDD-62B6AF634822}" presName="vertSpace2b" presStyleCnt="0"/>
      <dgm:spPr/>
    </dgm:pt>
    <dgm:pt modelId="{CFB8D132-BDA9-451C-8DC8-ACDCCAD319E5}" type="pres">
      <dgm:prSet presAssocID="{7A5CCB5B-6256-433C-8FB3-D5DAECC3FFB8}" presName="horz2" presStyleCnt="0"/>
      <dgm:spPr/>
    </dgm:pt>
    <dgm:pt modelId="{AF10E074-8221-4125-94B8-B66D3680463B}" type="pres">
      <dgm:prSet presAssocID="{7A5CCB5B-6256-433C-8FB3-D5DAECC3FFB8}" presName="horzSpace2" presStyleCnt="0"/>
      <dgm:spPr/>
    </dgm:pt>
    <dgm:pt modelId="{257667ED-3E98-4DCC-8E9C-6AC35557926D}" type="pres">
      <dgm:prSet presAssocID="{7A5CCB5B-6256-433C-8FB3-D5DAECC3FFB8}" presName="tx2" presStyleLbl="revTx" presStyleIdx="3" presStyleCnt="4"/>
      <dgm:spPr/>
      <dgm:t>
        <a:bodyPr/>
        <a:lstStyle/>
        <a:p>
          <a:endParaRPr lang="zh-CN" altLang="en-US"/>
        </a:p>
      </dgm:t>
    </dgm:pt>
    <dgm:pt modelId="{7752E6E9-6412-49C8-A4E2-1183D17F040F}" type="pres">
      <dgm:prSet presAssocID="{7A5CCB5B-6256-433C-8FB3-D5DAECC3FFB8}" presName="vert2" presStyleCnt="0"/>
      <dgm:spPr/>
    </dgm:pt>
    <dgm:pt modelId="{12CADFA7-F946-4E79-AE2B-8DDE08F9CC59}" type="pres">
      <dgm:prSet presAssocID="{7A5CCB5B-6256-433C-8FB3-D5DAECC3FFB8}" presName="thinLine2b" presStyleLbl="callout" presStyleIdx="2" presStyleCnt="3"/>
      <dgm:spPr/>
    </dgm:pt>
    <dgm:pt modelId="{563D5558-77B3-44DC-BD8A-9CF99CA4ED3D}" type="pres">
      <dgm:prSet presAssocID="{7A5CCB5B-6256-433C-8FB3-D5DAECC3FFB8}" presName="vertSpace2b" presStyleCnt="0"/>
      <dgm:spPr/>
    </dgm:pt>
  </dgm:ptLst>
  <dgm:cxnLst>
    <dgm:cxn modelId="{0964B7D3-477E-4C21-B489-82B4B69E6FA1}" type="presOf" srcId="{3AE248AF-35C9-43EF-A816-000719F08E94}" destId="{CB19EEEE-16C5-4071-A7F9-6DD95ADA3189}" srcOrd="0" destOrd="0" presId="urn:microsoft.com/office/officeart/2008/layout/LinedList"/>
    <dgm:cxn modelId="{B9EDCBA7-3D00-450E-A8A9-5242E7908A58}" srcId="{3AE248AF-35C9-43EF-A816-000719F08E94}" destId="{7A5CCB5B-6256-433C-8FB3-D5DAECC3FFB8}" srcOrd="2" destOrd="0" parTransId="{5C674E4C-4B00-43FE-A7BA-C8A724000661}" sibTransId="{FE306C86-42F3-4C0B-9484-B04465B74CD9}"/>
    <dgm:cxn modelId="{3A12B8FB-7BC5-45FB-B3E7-A7A43D7F3D60}" type="presOf" srcId="{97D1F079-FA7A-4C8C-8A4C-47F14350A3F6}" destId="{54D8A4FF-0F87-4188-BA87-5F9E163B5A6A}" srcOrd="0" destOrd="0" presId="urn:microsoft.com/office/officeart/2008/layout/LinedList"/>
    <dgm:cxn modelId="{4CAD69B8-BE91-4FF3-AD37-7E82E7E63E30}" srcId="{97D1F079-FA7A-4C8C-8A4C-47F14350A3F6}" destId="{3AE248AF-35C9-43EF-A816-000719F08E94}" srcOrd="0" destOrd="0" parTransId="{E02493ED-796A-4306-A996-0E4193FCDD01}" sibTransId="{3564E417-20B1-47AD-B4F5-3C52C91FBF6D}"/>
    <dgm:cxn modelId="{F8963401-72D8-4955-87F9-76577BA96429}" srcId="{3AE248AF-35C9-43EF-A816-000719F08E94}" destId="{BA5D18B8-0839-4950-8BDD-62B6AF634822}" srcOrd="1" destOrd="0" parTransId="{14884BD8-BCB7-4A49-A697-B390D88E2275}" sibTransId="{5742BFE6-C758-490D-A4FB-0103FE294205}"/>
    <dgm:cxn modelId="{45A3FB22-5A1F-4E34-B2CA-551CF0EBE527}" type="presOf" srcId="{7A5CCB5B-6256-433C-8FB3-D5DAECC3FFB8}" destId="{257667ED-3E98-4DCC-8E9C-6AC35557926D}" srcOrd="0" destOrd="0" presId="urn:microsoft.com/office/officeart/2008/layout/LinedList"/>
    <dgm:cxn modelId="{0F93916F-F7CA-43BA-97B5-E8E416F0C65C}" srcId="{3AE248AF-35C9-43EF-A816-000719F08E94}" destId="{985758BD-ECEA-498C-B9FC-67B8E6C226EC}" srcOrd="0" destOrd="0" parTransId="{546FB6BB-F3FC-43F5-ADD2-D62CD3F43EE4}" sibTransId="{9EF874B6-A1D2-43EB-B1A5-E04AC8D7040E}"/>
    <dgm:cxn modelId="{51C315F6-98CF-4ED5-93DA-02DD0A48F9A5}" type="presOf" srcId="{BA5D18B8-0839-4950-8BDD-62B6AF634822}" destId="{BE7E777B-1B7F-411F-846E-69E7EA4859F0}" srcOrd="0" destOrd="0" presId="urn:microsoft.com/office/officeart/2008/layout/LinedList"/>
    <dgm:cxn modelId="{96D5C7BA-574A-4B5F-9A1C-BD0ECB462D08}" type="presOf" srcId="{985758BD-ECEA-498C-B9FC-67B8E6C226EC}" destId="{27C218F4-8FAA-402E-9A50-0E3D72526741}" srcOrd="0" destOrd="0" presId="urn:microsoft.com/office/officeart/2008/layout/LinedList"/>
    <dgm:cxn modelId="{83609CC8-BB7D-44D9-8CA2-CB77CF071A61}" type="presParOf" srcId="{54D8A4FF-0F87-4188-BA87-5F9E163B5A6A}" destId="{AFDD21C3-2F92-44CF-B209-2D12614B17C6}" srcOrd="0" destOrd="0" presId="urn:microsoft.com/office/officeart/2008/layout/LinedList"/>
    <dgm:cxn modelId="{370A0035-39AD-4F35-A308-0833B06ADA81}" type="presParOf" srcId="{54D8A4FF-0F87-4188-BA87-5F9E163B5A6A}" destId="{C29D98EA-5E30-4E22-919D-64C4FDB61287}" srcOrd="1" destOrd="0" presId="urn:microsoft.com/office/officeart/2008/layout/LinedList"/>
    <dgm:cxn modelId="{5D79ACC6-55DE-41D7-93AB-6F5A188EC903}" type="presParOf" srcId="{C29D98EA-5E30-4E22-919D-64C4FDB61287}" destId="{CB19EEEE-16C5-4071-A7F9-6DD95ADA3189}" srcOrd="0" destOrd="0" presId="urn:microsoft.com/office/officeart/2008/layout/LinedList"/>
    <dgm:cxn modelId="{42A07940-5250-4B24-A9A3-A134C1B11373}" type="presParOf" srcId="{C29D98EA-5E30-4E22-919D-64C4FDB61287}" destId="{FBDE3A75-1BCF-4396-A5B3-F839DEFE5322}" srcOrd="1" destOrd="0" presId="urn:microsoft.com/office/officeart/2008/layout/LinedList"/>
    <dgm:cxn modelId="{DD678D0E-DD62-4C17-B62A-B11203139166}" type="presParOf" srcId="{FBDE3A75-1BCF-4396-A5B3-F839DEFE5322}" destId="{5471E2B1-3EDD-4E74-857F-759F8B861D6B}" srcOrd="0" destOrd="0" presId="urn:microsoft.com/office/officeart/2008/layout/LinedList"/>
    <dgm:cxn modelId="{BF6AED92-8B2D-4F75-A46C-A39ABD881BB0}" type="presParOf" srcId="{FBDE3A75-1BCF-4396-A5B3-F839DEFE5322}" destId="{75970AE7-51CF-43D5-B7F0-5A41F51B4ADF}" srcOrd="1" destOrd="0" presId="urn:microsoft.com/office/officeart/2008/layout/LinedList"/>
    <dgm:cxn modelId="{D1BCEAD9-8691-45AF-A8D3-6150C4EF9292}" type="presParOf" srcId="{75970AE7-51CF-43D5-B7F0-5A41F51B4ADF}" destId="{3583A71E-1C91-41B6-A985-D07DB941D06A}" srcOrd="0" destOrd="0" presId="urn:microsoft.com/office/officeart/2008/layout/LinedList"/>
    <dgm:cxn modelId="{70752308-5414-48B5-B9D8-98827194E069}" type="presParOf" srcId="{75970AE7-51CF-43D5-B7F0-5A41F51B4ADF}" destId="{27C218F4-8FAA-402E-9A50-0E3D72526741}" srcOrd="1" destOrd="0" presId="urn:microsoft.com/office/officeart/2008/layout/LinedList"/>
    <dgm:cxn modelId="{452BD667-370F-4DF9-90E6-C2277F50ED39}" type="presParOf" srcId="{75970AE7-51CF-43D5-B7F0-5A41F51B4ADF}" destId="{B5188AC2-3D5C-4092-A79E-94DFEB05F8B2}" srcOrd="2" destOrd="0" presId="urn:microsoft.com/office/officeart/2008/layout/LinedList"/>
    <dgm:cxn modelId="{8AC76D84-C2A1-4B13-9D46-9752138711FB}" type="presParOf" srcId="{FBDE3A75-1BCF-4396-A5B3-F839DEFE5322}" destId="{71BAFF70-3373-4F77-98CE-062B8C6ABA95}" srcOrd="2" destOrd="0" presId="urn:microsoft.com/office/officeart/2008/layout/LinedList"/>
    <dgm:cxn modelId="{5A8E1A03-3E12-40C1-841E-AD7C10ABD5FD}" type="presParOf" srcId="{FBDE3A75-1BCF-4396-A5B3-F839DEFE5322}" destId="{1288FA11-8972-489A-ACA9-7E09E5E28347}" srcOrd="3" destOrd="0" presId="urn:microsoft.com/office/officeart/2008/layout/LinedList"/>
    <dgm:cxn modelId="{8BC06628-E06E-4898-AAB0-3E3CE0E0FD74}" type="presParOf" srcId="{FBDE3A75-1BCF-4396-A5B3-F839DEFE5322}" destId="{6743C7C7-BBF4-431C-A25F-16AF4EACCC0F}" srcOrd="4" destOrd="0" presId="urn:microsoft.com/office/officeart/2008/layout/LinedList"/>
    <dgm:cxn modelId="{69431C1F-E066-4E7C-A502-5A2AB9868D39}" type="presParOf" srcId="{6743C7C7-BBF4-431C-A25F-16AF4EACCC0F}" destId="{891C7C2F-71CC-484B-A94F-2E1E74A70105}" srcOrd="0" destOrd="0" presId="urn:microsoft.com/office/officeart/2008/layout/LinedList"/>
    <dgm:cxn modelId="{C7080383-D9FE-4D5B-B9FB-7B307FBF10EB}" type="presParOf" srcId="{6743C7C7-BBF4-431C-A25F-16AF4EACCC0F}" destId="{BE7E777B-1B7F-411F-846E-69E7EA4859F0}" srcOrd="1" destOrd="0" presId="urn:microsoft.com/office/officeart/2008/layout/LinedList"/>
    <dgm:cxn modelId="{3B0FFAD7-463B-4547-AD3B-7D7306DDF9B5}" type="presParOf" srcId="{6743C7C7-BBF4-431C-A25F-16AF4EACCC0F}" destId="{505C272C-69E9-4755-A75E-3151BE65D842}" srcOrd="2" destOrd="0" presId="urn:microsoft.com/office/officeart/2008/layout/LinedList"/>
    <dgm:cxn modelId="{56156EAF-87DC-4DFD-9583-5D576007E226}" type="presParOf" srcId="{FBDE3A75-1BCF-4396-A5B3-F839DEFE5322}" destId="{9629A21A-E36E-4EA4-841D-7966EE2876D4}" srcOrd="5" destOrd="0" presId="urn:microsoft.com/office/officeart/2008/layout/LinedList"/>
    <dgm:cxn modelId="{D2329A13-B21C-4CCE-A3AB-CD04CF9D9410}" type="presParOf" srcId="{FBDE3A75-1BCF-4396-A5B3-F839DEFE5322}" destId="{6E801D52-81B1-43E6-9CB8-029C6CA0874E}" srcOrd="6" destOrd="0" presId="urn:microsoft.com/office/officeart/2008/layout/LinedList"/>
    <dgm:cxn modelId="{7FA2EE2B-B178-42AC-BB54-3D70D604E923}" type="presParOf" srcId="{FBDE3A75-1BCF-4396-A5B3-F839DEFE5322}" destId="{CFB8D132-BDA9-451C-8DC8-ACDCCAD319E5}" srcOrd="7" destOrd="0" presId="urn:microsoft.com/office/officeart/2008/layout/LinedList"/>
    <dgm:cxn modelId="{8ADDF00D-CD08-4973-8B00-3C8ACC211AB5}" type="presParOf" srcId="{CFB8D132-BDA9-451C-8DC8-ACDCCAD319E5}" destId="{AF10E074-8221-4125-94B8-B66D3680463B}" srcOrd="0" destOrd="0" presId="urn:microsoft.com/office/officeart/2008/layout/LinedList"/>
    <dgm:cxn modelId="{79396E20-DE62-4B76-9D53-6C9C57149C88}" type="presParOf" srcId="{CFB8D132-BDA9-451C-8DC8-ACDCCAD319E5}" destId="{257667ED-3E98-4DCC-8E9C-6AC35557926D}" srcOrd="1" destOrd="0" presId="urn:microsoft.com/office/officeart/2008/layout/LinedList"/>
    <dgm:cxn modelId="{20A3B5A3-616F-4ACC-BD1C-90784577E23C}" type="presParOf" srcId="{CFB8D132-BDA9-451C-8DC8-ACDCCAD319E5}" destId="{7752E6E9-6412-49C8-A4E2-1183D17F040F}" srcOrd="2" destOrd="0" presId="urn:microsoft.com/office/officeart/2008/layout/LinedList"/>
    <dgm:cxn modelId="{325401A7-849C-4AE8-A4CF-70144CD922FF}" type="presParOf" srcId="{FBDE3A75-1BCF-4396-A5B3-F839DEFE5322}" destId="{12CADFA7-F946-4E79-AE2B-8DDE08F9CC59}" srcOrd="8" destOrd="0" presId="urn:microsoft.com/office/officeart/2008/layout/LinedList"/>
    <dgm:cxn modelId="{4CDDFB03-6A8D-447B-8BB9-E520DD7BB44D}" type="presParOf" srcId="{FBDE3A75-1BCF-4396-A5B3-F839DEFE5322}" destId="{563D5558-77B3-44DC-BD8A-9CF99CA4ED3D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444F5-5DA5-4937-8B29-8EA15F0BE019}">
      <dsp:nvSpPr>
        <dsp:cNvPr id="0" name=""/>
        <dsp:cNvSpPr/>
      </dsp:nvSpPr>
      <dsp:spPr>
        <a:xfrm>
          <a:off x="-3255185" y="-500821"/>
          <a:ext cx="3882002" cy="3882002"/>
        </a:xfrm>
        <a:prstGeom prst="blockArc">
          <a:avLst>
            <a:gd name="adj1" fmla="val 18900000"/>
            <a:gd name="adj2" fmla="val 2700000"/>
            <a:gd name="adj3" fmla="val 556"/>
          </a:avLst>
        </a:prstGeom>
        <a:noFill/>
        <a:ln w="25400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 zoom="95000">
            <a:rot lat="0" lon="0" rev="0"/>
          </a:camera>
          <a:lightRig rig="soft" dir="t">
            <a:rot lat="0" lon="0" rev="0"/>
          </a:lightRig>
        </a:scene3d>
        <a:sp3d z="-40000"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8D8DD9-A435-4809-8231-CE285B6E78C1}">
      <dsp:nvSpPr>
        <dsp:cNvPr id="0" name=""/>
        <dsp:cNvSpPr/>
      </dsp:nvSpPr>
      <dsp:spPr>
        <a:xfrm>
          <a:off x="403050" y="288035"/>
          <a:ext cx="6617241" cy="576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 zoom="95000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57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  What we ask for incremental learning</a:t>
          </a:r>
          <a:endParaRPr lang="zh-CN" sz="2400" kern="1200" dirty="0"/>
        </a:p>
      </dsp:txBody>
      <dsp:txXfrm>
        <a:off x="403050" y="288035"/>
        <a:ext cx="6617241" cy="576071"/>
      </dsp:txXfrm>
    </dsp:sp>
    <dsp:sp modelId="{580091C3-C3CF-45BA-85C3-F5BFFB2BC79F}">
      <dsp:nvSpPr>
        <dsp:cNvPr id="0" name=""/>
        <dsp:cNvSpPr/>
      </dsp:nvSpPr>
      <dsp:spPr>
        <a:xfrm>
          <a:off x="43005" y="216026"/>
          <a:ext cx="720089" cy="720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 zoom="95000">
            <a:rot lat="0" lon="0" rev="0"/>
          </a:camera>
          <a:lightRig rig="soft" dir="t">
            <a:rot lat="0" lon="0" rev="0"/>
          </a:lightRig>
        </a:scene3d>
        <a:sp3d z="57150" contourW="44450" prstMaterial="matte">
          <a:bevelT w="63500" h="63500" prst="artDeco"/>
          <a:contourClr>
            <a:srgbClr val="FFFFFF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17927F0-0D85-47DA-821C-0370740B2E4A}">
      <dsp:nvSpPr>
        <dsp:cNvPr id="0" name=""/>
        <dsp:cNvSpPr/>
      </dsp:nvSpPr>
      <dsp:spPr>
        <a:xfrm>
          <a:off x="612452" y="1152143"/>
          <a:ext cx="6407839" cy="576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 zoom="95000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57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  Main </a:t>
          </a:r>
          <a:r>
            <a:rPr lang="en-US" altLang="zh-CN" sz="2400" kern="1200" dirty="0" smtClean="0"/>
            <a:t>stream </a:t>
          </a:r>
          <a:r>
            <a:rPr lang="en-US" altLang="zh-CN" sz="2400" kern="1200" dirty="0" smtClean="0"/>
            <a:t>in the community</a:t>
          </a:r>
          <a:endParaRPr lang="zh-CN" sz="2400" kern="1200" dirty="0"/>
        </a:p>
      </dsp:txBody>
      <dsp:txXfrm>
        <a:off x="612452" y="1152143"/>
        <a:ext cx="6407839" cy="576071"/>
      </dsp:txXfrm>
    </dsp:sp>
    <dsp:sp modelId="{9F041B30-993A-4C41-86DD-2E14DB6E1E77}">
      <dsp:nvSpPr>
        <dsp:cNvPr id="0" name=""/>
        <dsp:cNvSpPr/>
      </dsp:nvSpPr>
      <dsp:spPr>
        <a:xfrm>
          <a:off x="252407" y="1080134"/>
          <a:ext cx="720089" cy="720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 zoom="95000">
            <a:rot lat="0" lon="0" rev="0"/>
          </a:camera>
          <a:lightRig rig="soft" dir="t">
            <a:rot lat="0" lon="0" rev="0"/>
          </a:lightRig>
        </a:scene3d>
        <a:sp3d z="57150" contourW="44450" prstMaterial="matte">
          <a:bevelT w="63500" h="63500" prst="artDeco"/>
          <a:contourClr>
            <a:srgbClr val="FFFFFF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1B2CE28-F0F4-4B34-B8E1-B976B8C8026B}">
      <dsp:nvSpPr>
        <dsp:cNvPr id="0" name=""/>
        <dsp:cNvSpPr/>
      </dsp:nvSpPr>
      <dsp:spPr>
        <a:xfrm>
          <a:off x="403050" y="2016251"/>
          <a:ext cx="6617241" cy="576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 zoom="95000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57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Our solution: Dynamic Neural Network </a:t>
          </a:r>
          <a:endParaRPr lang="zh-CN" sz="2400" kern="1200" dirty="0"/>
        </a:p>
      </dsp:txBody>
      <dsp:txXfrm>
        <a:off x="403050" y="2016251"/>
        <a:ext cx="6617241" cy="576071"/>
      </dsp:txXfrm>
    </dsp:sp>
    <dsp:sp modelId="{DB59D9A0-8B76-4541-9BD5-24DB8DC939A2}">
      <dsp:nvSpPr>
        <dsp:cNvPr id="0" name=""/>
        <dsp:cNvSpPr/>
      </dsp:nvSpPr>
      <dsp:spPr>
        <a:xfrm>
          <a:off x="43005" y="1944242"/>
          <a:ext cx="720089" cy="720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 zoom="95000">
            <a:rot lat="0" lon="0" rev="0"/>
          </a:camera>
          <a:lightRig rig="soft" dir="t">
            <a:rot lat="0" lon="0" rev="0"/>
          </a:lightRig>
        </a:scene3d>
        <a:sp3d z="57150" contourW="44450" prstMaterial="matte">
          <a:bevelT w="63500" h="63500" prst="artDeco"/>
          <a:contourClr>
            <a:srgbClr val="FFFFFF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D563DF-C15F-4086-AB59-E749DFF12B6B}">
      <dsp:nvSpPr>
        <dsp:cNvPr id="0" name=""/>
        <dsp:cNvSpPr/>
      </dsp:nvSpPr>
      <dsp:spPr>
        <a:xfrm>
          <a:off x="323427" y="548"/>
          <a:ext cx="792509" cy="792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data-incremental</a:t>
          </a:r>
          <a:endParaRPr lang="zh-CN" altLang="en-US" sz="11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439487" y="116608"/>
        <a:ext cx="560389" cy="560389"/>
      </dsp:txXfrm>
    </dsp:sp>
    <dsp:sp modelId="{66BE62E9-ABB5-4053-B4D7-854207E2DAB5}">
      <dsp:nvSpPr>
        <dsp:cNvPr id="0" name=""/>
        <dsp:cNvSpPr/>
      </dsp:nvSpPr>
      <dsp:spPr>
        <a:xfrm>
          <a:off x="489855" y="857410"/>
          <a:ext cx="459655" cy="45965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550782" y="1033182"/>
        <a:ext cx="337801" cy="108111"/>
      </dsp:txXfrm>
    </dsp:sp>
    <dsp:sp modelId="{DD58B910-E445-4B5A-84D8-9DAB55295276}">
      <dsp:nvSpPr>
        <dsp:cNvPr id="0" name=""/>
        <dsp:cNvSpPr/>
      </dsp:nvSpPr>
      <dsp:spPr>
        <a:xfrm>
          <a:off x="323427" y="1381418"/>
          <a:ext cx="792509" cy="792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5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class-incremental</a:t>
          </a:r>
          <a:endParaRPr lang="zh-CN" altLang="en-US" sz="105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439487" y="1497478"/>
        <a:ext cx="560389" cy="560389"/>
      </dsp:txXfrm>
    </dsp:sp>
    <dsp:sp modelId="{22BAFE93-65E5-4D88-ADB6-709F4CFEBF8A}">
      <dsp:nvSpPr>
        <dsp:cNvPr id="0" name=""/>
        <dsp:cNvSpPr/>
      </dsp:nvSpPr>
      <dsp:spPr>
        <a:xfrm>
          <a:off x="1234814" y="939831"/>
          <a:ext cx="252018" cy="2948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234814" y="998794"/>
        <a:ext cx="176413" cy="176887"/>
      </dsp:txXfrm>
    </dsp:sp>
    <dsp:sp modelId="{FDBD33FA-7678-430B-BA68-F4B94AC15ED4}">
      <dsp:nvSpPr>
        <dsp:cNvPr id="0" name=""/>
        <dsp:cNvSpPr/>
      </dsp:nvSpPr>
      <dsp:spPr>
        <a:xfrm>
          <a:off x="1591443" y="445432"/>
          <a:ext cx="1397496" cy="12836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楷体" panose="02010609060101010101" pitchFamily="49" charset="-122"/>
              <a:ea typeface="楷体" panose="02010609060101010101" pitchFamily="49" charset="-122"/>
            </a:rPr>
            <a:t>data&amp;class-incremental</a:t>
          </a:r>
          <a:endParaRPr lang="zh-CN" altLang="en-US" sz="13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796102" y="633413"/>
        <a:ext cx="988178" cy="9076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D21C3-2F92-44CF-B209-2D12614B17C6}">
      <dsp:nvSpPr>
        <dsp:cNvPr id="0" name=""/>
        <dsp:cNvSpPr/>
      </dsp:nvSpPr>
      <dsp:spPr>
        <a:xfrm>
          <a:off x="0" y="0"/>
          <a:ext cx="72728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9EEEE-16C5-4071-A7F9-6DD95ADA3189}">
      <dsp:nvSpPr>
        <dsp:cNvPr id="0" name=""/>
        <dsp:cNvSpPr/>
      </dsp:nvSpPr>
      <dsp:spPr>
        <a:xfrm>
          <a:off x="0" y="0"/>
          <a:ext cx="1454561" cy="1257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b="1" kern="1200" dirty="0" smtClean="0">
              <a:solidFill>
                <a:srgbClr val="0066FF"/>
              </a:solidFill>
            </a:rPr>
            <a:t>GOAL</a:t>
          </a:r>
          <a:endParaRPr lang="zh-CN" altLang="en-US" sz="3900" b="1" kern="1200" dirty="0">
            <a:solidFill>
              <a:srgbClr val="0066FF"/>
            </a:solidFill>
          </a:endParaRPr>
        </a:p>
      </dsp:txBody>
      <dsp:txXfrm>
        <a:off x="0" y="0"/>
        <a:ext cx="1454561" cy="1257301"/>
      </dsp:txXfrm>
    </dsp:sp>
    <dsp:sp modelId="{27C218F4-8FAA-402E-9A50-0E3D72526741}">
      <dsp:nvSpPr>
        <dsp:cNvPr id="0" name=""/>
        <dsp:cNvSpPr/>
      </dsp:nvSpPr>
      <dsp:spPr>
        <a:xfrm>
          <a:off x="1563653" y="19645"/>
          <a:ext cx="5709154" cy="392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latin typeface="Cooper Black" panose="0208090404030B020404" pitchFamily="18" charset="0"/>
              <a:ea typeface="楷体" panose="02010609060101010101" pitchFamily="49" charset="-122"/>
            </a:rPr>
            <a:t>Training fast</a:t>
          </a:r>
          <a:endParaRPr lang="zh-CN" altLang="en-US" sz="1700" kern="1200" dirty="0">
            <a:latin typeface="Cooper Black" panose="0208090404030B020404" pitchFamily="18" charset="0"/>
            <a:ea typeface="楷体" panose="02010609060101010101" pitchFamily="49" charset="-122"/>
          </a:endParaRPr>
        </a:p>
      </dsp:txBody>
      <dsp:txXfrm>
        <a:off x="1563653" y="19645"/>
        <a:ext cx="5709154" cy="392906"/>
      </dsp:txXfrm>
    </dsp:sp>
    <dsp:sp modelId="{71BAFF70-3373-4F77-98CE-062B8C6ABA95}">
      <dsp:nvSpPr>
        <dsp:cNvPr id="0" name=""/>
        <dsp:cNvSpPr/>
      </dsp:nvSpPr>
      <dsp:spPr>
        <a:xfrm>
          <a:off x="1454561" y="412551"/>
          <a:ext cx="58182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E777B-1B7F-411F-846E-69E7EA4859F0}">
      <dsp:nvSpPr>
        <dsp:cNvPr id="0" name=""/>
        <dsp:cNvSpPr/>
      </dsp:nvSpPr>
      <dsp:spPr>
        <a:xfrm>
          <a:off x="1563653" y="432197"/>
          <a:ext cx="5709154" cy="392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latin typeface="Cooper Black" panose="0208090404030B020404" pitchFamily="18" charset="0"/>
              <a:ea typeface="楷体" panose="02010609060101010101" pitchFamily="49" charset="-122"/>
            </a:rPr>
            <a:t>Less storage and memory costs</a:t>
          </a:r>
          <a:endParaRPr lang="zh-CN" altLang="en-US" sz="1700" kern="1200" dirty="0">
            <a:latin typeface="Cooper Black" panose="0208090404030B020404" pitchFamily="18" charset="0"/>
            <a:ea typeface="楷体" panose="02010609060101010101" pitchFamily="49" charset="-122"/>
          </a:endParaRPr>
        </a:p>
      </dsp:txBody>
      <dsp:txXfrm>
        <a:off x="1563653" y="432197"/>
        <a:ext cx="5709154" cy="392906"/>
      </dsp:txXfrm>
    </dsp:sp>
    <dsp:sp modelId="{9629A21A-E36E-4EA4-841D-7966EE2876D4}">
      <dsp:nvSpPr>
        <dsp:cNvPr id="0" name=""/>
        <dsp:cNvSpPr/>
      </dsp:nvSpPr>
      <dsp:spPr>
        <a:xfrm>
          <a:off x="1454561" y="825103"/>
          <a:ext cx="58182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667ED-3E98-4DCC-8E9C-6AC35557926D}">
      <dsp:nvSpPr>
        <dsp:cNvPr id="0" name=""/>
        <dsp:cNvSpPr/>
      </dsp:nvSpPr>
      <dsp:spPr>
        <a:xfrm>
          <a:off x="1563653" y="844749"/>
          <a:ext cx="5709154" cy="392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latin typeface="Cooper Black" panose="0208090404030B020404" pitchFamily="18" charset="0"/>
              <a:ea typeface="楷体" panose="02010609060101010101" pitchFamily="49" charset="-122"/>
            </a:rPr>
            <a:t>Good performance without forgetting</a:t>
          </a:r>
          <a:endParaRPr lang="zh-CN" altLang="en-US" sz="17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563653" y="844749"/>
        <a:ext cx="5709154" cy="392906"/>
      </dsp:txXfrm>
    </dsp:sp>
    <dsp:sp modelId="{12CADFA7-F946-4E79-AE2B-8DDE08F9CC59}">
      <dsp:nvSpPr>
        <dsp:cNvPr id="0" name=""/>
        <dsp:cNvSpPr/>
      </dsp:nvSpPr>
      <dsp:spPr>
        <a:xfrm>
          <a:off x="1454561" y="1237655"/>
          <a:ext cx="58182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D21C3-2F92-44CF-B209-2D12614B17C6}">
      <dsp:nvSpPr>
        <dsp:cNvPr id="0" name=""/>
        <dsp:cNvSpPr/>
      </dsp:nvSpPr>
      <dsp:spPr>
        <a:xfrm>
          <a:off x="0" y="0"/>
          <a:ext cx="2520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9EEEE-16C5-4071-A7F9-6DD95ADA3189}">
      <dsp:nvSpPr>
        <dsp:cNvPr id="0" name=""/>
        <dsp:cNvSpPr/>
      </dsp:nvSpPr>
      <dsp:spPr>
        <a:xfrm>
          <a:off x="0" y="0"/>
          <a:ext cx="504056" cy="1257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b="1" kern="1200" dirty="0" smtClean="0">
              <a:solidFill>
                <a:srgbClr val="0066FF"/>
              </a:solidFill>
            </a:rPr>
            <a:t>Where</a:t>
          </a:r>
          <a:endParaRPr lang="zh-CN" altLang="en-US" sz="1100" b="1" kern="1200" dirty="0">
            <a:solidFill>
              <a:srgbClr val="0066FF"/>
            </a:solidFill>
          </a:endParaRPr>
        </a:p>
      </dsp:txBody>
      <dsp:txXfrm>
        <a:off x="0" y="0"/>
        <a:ext cx="504056" cy="1257301"/>
      </dsp:txXfrm>
    </dsp:sp>
    <dsp:sp modelId="{27C218F4-8FAA-402E-9A50-0E3D72526741}">
      <dsp:nvSpPr>
        <dsp:cNvPr id="0" name=""/>
        <dsp:cNvSpPr/>
      </dsp:nvSpPr>
      <dsp:spPr>
        <a:xfrm>
          <a:off x="541860" y="19645"/>
          <a:ext cx="1978419" cy="392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Aharoni" panose="02010803020104030203" pitchFamily="2" charset="-79"/>
              <a:ea typeface="楷体" panose="02010609060101010101" pitchFamily="49" charset="-122"/>
              <a:cs typeface="Aharoni" panose="02010803020104030203" pitchFamily="2" charset="-79"/>
            </a:rPr>
            <a:t>data-incremental</a:t>
          </a:r>
          <a:endParaRPr lang="zh-CN" altLang="en-US" sz="1600" kern="1200" dirty="0">
            <a:latin typeface="Aharoni" panose="02010803020104030203" pitchFamily="2" charset="-79"/>
            <a:ea typeface="楷体" panose="02010609060101010101" pitchFamily="49" charset="-122"/>
            <a:cs typeface="Aharoni" panose="02010803020104030203" pitchFamily="2" charset="-79"/>
          </a:endParaRPr>
        </a:p>
      </dsp:txBody>
      <dsp:txXfrm>
        <a:off x="541860" y="19645"/>
        <a:ext cx="1978419" cy="392906"/>
      </dsp:txXfrm>
    </dsp:sp>
    <dsp:sp modelId="{71BAFF70-3373-4F77-98CE-062B8C6ABA95}">
      <dsp:nvSpPr>
        <dsp:cNvPr id="0" name=""/>
        <dsp:cNvSpPr/>
      </dsp:nvSpPr>
      <dsp:spPr>
        <a:xfrm>
          <a:off x="504056" y="412551"/>
          <a:ext cx="20162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E777B-1B7F-411F-846E-69E7EA4859F0}">
      <dsp:nvSpPr>
        <dsp:cNvPr id="0" name=""/>
        <dsp:cNvSpPr/>
      </dsp:nvSpPr>
      <dsp:spPr>
        <a:xfrm>
          <a:off x="541860" y="432197"/>
          <a:ext cx="1978419" cy="392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Aharoni" panose="02010803020104030203" pitchFamily="2" charset="-79"/>
              <a:ea typeface="楷体" panose="02010609060101010101" pitchFamily="49" charset="-122"/>
              <a:cs typeface="Aharoni" panose="02010803020104030203" pitchFamily="2" charset="-79"/>
            </a:rPr>
            <a:t>class-incremental</a:t>
          </a:r>
          <a:endParaRPr lang="zh-CN" altLang="en-US" sz="1600" kern="1200" dirty="0">
            <a:latin typeface="Aharoni" panose="02010803020104030203" pitchFamily="2" charset="-79"/>
            <a:ea typeface="楷体" panose="02010609060101010101" pitchFamily="49" charset="-122"/>
            <a:cs typeface="Aharoni" panose="02010803020104030203" pitchFamily="2" charset="-79"/>
          </a:endParaRPr>
        </a:p>
      </dsp:txBody>
      <dsp:txXfrm>
        <a:off x="541860" y="432197"/>
        <a:ext cx="1978419" cy="392906"/>
      </dsp:txXfrm>
    </dsp:sp>
    <dsp:sp modelId="{9629A21A-E36E-4EA4-841D-7966EE2876D4}">
      <dsp:nvSpPr>
        <dsp:cNvPr id="0" name=""/>
        <dsp:cNvSpPr/>
      </dsp:nvSpPr>
      <dsp:spPr>
        <a:xfrm>
          <a:off x="504056" y="825103"/>
          <a:ext cx="20162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667ED-3E98-4DCC-8E9C-6AC35557926D}">
      <dsp:nvSpPr>
        <dsp:cNvPr id="0" name=""/>
        <dsp:cNvSpPr/>
      </dsp:nvSpPr>
      <dsp:spPr>
        <a:xfrm>
          <a:off x="541860" y="844749"/>
          <a:ext cx="1978419" cy="392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latin typeface="Aharoni" panose="02010803020104030203" pitchFamily="2" charset="-79"/>
              <a:ea typeface="楷体" panose="02010609060101010101" pitchFamily="49" charset="-122"/>
              <a:cs typeface="Aharoni" panose="02010803020104030203" pitchFamily="2" charset="-79"/>
            </a:rPr>
            <a:t>data&amp;class-incremental</a:t>
          </a:r>
          <a:endParaRPr lang="zh-CN" altLang="en-US" sz="1600" kern="1200" dirty="0">
            <a:latin typeface="Aharoni" panose="02010803020104030203" pitchFamily="2" charset="-79"/>
            <a:ea typeface="楷体" panose="02010609060101010101" pitchFamily="49" charset="-122"/>
            <a:cs typeface="Aharoni" panose="02010803020104030203" pitchFamily="2" charset="-79"/>
          </a:endParaRPr>
        </a:p>
      </dsp:txBody>
      <dsp:txXfrm>
        <a:off x="541860" y="844749"/>
        <a:ext cx="1978419" cy="392906"/>
      </dsp:txXfrm>
    </dsp:sp>
    <dsp:sp modelId="{12CADFA7-F946-4E79-AE2B-8DDE08F9CC59}">
      <dsp:nvSpPr>
        <dsp:cNvPr id="0" name=""/>
        <dsp:cNvSpPr/>
      </dsp:nvSpPr>
      <dsp:spPr>
        <a:xfrm>
          <a:off x="504056" y="1237655"/>
          <a:ext cx="20162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2F353-6F8A-475A-9DA0-C95483993CAB}">
      <dsp:nvSpPr>
        <dsp:cNvPr id="0" name=""/>
        <dsp:cNvSpPr/>
      </dsp:nvSpPr>
      <dsp:spPr>
        <a:xfrm>
          <a:off x="0" y="239981"/>
          <a:ext cx="6552728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565" tIns="333248" rIns="50856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weight regularization: </a:t>
          </a:r>
          <a:r>
            <a:rPr lang="en-US" altLang="zh-CN" sz="1600" kern="1200" dirty="0" err="1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EWC</a:t>
          </a:r>
          <a:r>
            <a:rPr lang="en-US" altLang="zh-CN" sz="1600" kern="12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/MAS/SI</a:t>
          </a:r>
          <a:endParaRPr lang="zh-CN" altLang="en-US" sz="1600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feature regularization: </a:t>
          </a:r>
          <a:r>
            <a:rPr lang="en-US" altLang="zh-CN" sz="1600" kern="1200" dirty="0" err="1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KD</a:t>
          </a:r>
          <a:r>
            <a:rPr lang="en-US" altLang="zh-CN" sz="1600" kern="12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/</a:t>
          </a:r>
          <a:r>
            <a:rPr lang="en-US" altLang="zh-CN" sz="1600" kern="1200" dirty="0" err="1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SLNI</a:t>
          </a:r>
          <a:endParaRPr lang="zh-CN" altLang="en-US" sz="1600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sp:txBody>
      <dsp:txXfrm>
        <a:off x="0" y="239981"/>
        <a:ext cx="6552728" cy="907200"/>
      </dsp:txXfrm>
    </dsp:sp>
    <dsp:sp modelId="{A89E35EA-7657-4821-834B-4B7B0E1AEFE7}">
      <dsp:nvSpPr>
        <dsp:cNvPr id="0" name=""/>
        <dsp:cNvSpPr/>
      </dsp:nvSpPr>
      <dsp:spPr>
        <a:xfrm>
          <a:off x="327636" y="10448"/>
          <a:ext cx="4586909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3374" tIns="0" rIns="173374" bIns="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Regularization</a:t>
          </a:r>
          <a:endParaRPr lang="zh-CN" altLang="en-US" sz="2800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sp:txBody>
      <dsp:txXfrm>
        <a:off x="350693" y="33505"/>
        <a:ext cx="4540795" cy="426206"/>
      </dsp:txXfrm>
    </dsp:sp>
    <dsp:sp modelId="{D2624876-1846-4A9C-8427-6E681D0F6249}">
      <dsp:nvSpPr>
        <dsp:cNvPr id="0" name=""/>
        <dsp:cNvSpPr/>
      </dsp:nvSpPr>
      <dsp:spPr>
        <a:xfrm>
          <a:off x="0" y="1476368"/>
          <a:ext cx="6552728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565" tIns="333248" rIns="50856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Different networks for different tasks: </a:t>
          </a:r>
          <a:r>
            <a:rPr lang="en-US" altLang="zh-CN" sz="1600" kern="1200" dirty="0" err="1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PNN</a:t>
          </a:r>
          <a:endParaRPr lang="zh-CN" altLang="en-US" sz="1600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sp:txBody>
      <dsp:txXfrm>
        <a:off x="0" y="1476368"/>
        <a:ext cx="6552728" cy="667800"/>
      </dsp:txXfrm>
    </dsp:sp>
    <dsp:sp modelId="{41D5764D-7E33-4EE2-A402-7589FB0B323C}">
      <dsp:nvSpPr>
        <dsp:cNvPr id="0" name=""/>
        <dsp:cNvSpPr/>
      </dsp:nvSpPr>
      <dsp:spPr>
        <a:xfrm>
          <a:off x="327636" y="1240208"/>
          <a:ext cx="4586909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3374" tIns="0" rIns="173374" bIns="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Network</a:t>
          </a:r>
          <a:endParaRPr lang="zh-CN" altLang="en-US" sz="2800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sp:txBody>
      <dsp:txXfrm>
        <a:off x="350693" y="1263265"/>
        <a:ext cx="4540795" cy="426206"/>
      </dsp:txXfrm>
    </dsp:sp>
    <dsp:sp modelId="{3F7434E9-6E88-4F72-9427-B48222B4E2C4}">
      <dsp:nvSpPr>
        <dsp:cNvPr id="0" name=""/>
        <dsp:cNvSpPr/>
      </dsp:nvSpPr>
      <dsp:spPr>
        <a:xfrm>
          <a:off x="0" y="2466727"/>
          <a:ext cx="6552728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565" tIns="333248" rIns="50856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err="1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coreset</a:t>
          </a:r>
          <a:r>
            <a:rPr lang="en-US" altLang="zh-CN" sz="1600" kern="12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 selection and replay: </a:t>
          </a:r>
          <a:r>
            <a:rPr lang="en-US" altLang="zh-CN" sz="1600" kern="1200" dirty="0" err="1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iCarl</a:t>
          </a:r>
          <a:r>
            <a:rPr lang="en-US" altLang="zh-CN" sz="1600" kern="12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/GEM</a:t>
          </a:r>
          <a:endParaRPr lang="zh-CN" altLang="en-US" sz="1600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generative replay</a:t>
          </a:r>
          <a:endParaRPr lang="zh-CN" altLang="en-US" sz="1600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sp:txBody>
      <dsp:txXfrm>
        <a:off x="0" y="2466727"/>
        <a:ext cx="6552728" cy="907200"/>
      </dsp:txXfrm>
    </dsp:sp>
    <dsp:sp modelId="{9F84735B-91E6-4C9A-A8D3-3B5D4EA7E505}">
      <dsp:nvSpPr>
        <dsp:cNvPr id="0" name=""/>
        <dsp:cNvSpPr/>
      </dsp:nvSpPr>
      <dsp:spPr>
        <a:xfrm>
          <a:off x="327636" y="2230567"/>
          <a:ext cx="4586909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3374" tIns="0" rIns="173374" bIns="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Rehearsal</a:t>
          </a:r>
          <a:endParaRPr lang="zh-CN" altLang="en-US" sz="2800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sp:txBody>
      <dsp:txXfrm>
        <a:off x="350693" y="2253624"/>
        <a:ext cx="4540795" cy="4262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D21C3-2F92-44CF-B209-2D12614B17C6}">
      <dsp:nvSpPr>
        <dsp:cNvPr id="0" name=""/>
        <dsp:cNvSpPr/>
      </dsp:nvSpPr>
      <dsp:spPr>
        <a:xfrm>
          <a:off x="0" y="0"/>
          <a:ext cx="71647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9EEEE-16C5-4071-A7F9-6DD95ADA3189}">
      <dsp:nvSpPr>
        <dsp:cNvPr id="0" name=""/>
        <dsp:cNvSpPr/>
      </dsp:nvSpPr>
      <dsp:spPr>
        <a:xfrm>
          <a:off x="0" y="0"/>
          <a:ext cx="1432959" cy="915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>
              <a:solidFill>
                <a:srgbClr val="0066FF"/>
              </a:solidFill>
            </a:rPr>
            <a:t>Features</a:t>
          </a:r>
          <a:endParaRPr lang="zh-CN" altLang="en-US" sz="2700" b="1" kern="1200" dirty="0">
            <a:solidFill>
              <a:srgbClr val="0066FF"/>
            </a:solidFill>
          </a:endParaRPr>
        </a:p>
      </dsp:txBody>
      <dsp:txXfrm>
        <a:off x="0" y="0"/>
        <a:ext cx="1432959" cy="915566"/>
      </dsp:txXfrm>
    </dsp:sp>
    <dsp:sp modelId="{27C218F4-8FAA-402E-9A50-0E3D72526741}">
      <dsp:nvSpPr>
        <dsp:cNvPr id="0" name=""/>
        <dsp:cNvSpPr/>
      </dsp:nvSpPr>
      <dsp:spPr>
        <a:xfrm>
          <a:off x="1540431" y="14305"/>
          <a:ext cx="5624364" cy="286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latin typeface="+mj-lt"/>
              <a:ea typeface="楷体" panose="02010609060101010101" pitchFamily="49" charset="-122"/>
              <a:cs typeface="Times New Roman" panose="02020603050405020304" pitchFamily="18" charset="0"/>
            </a:rPr>
            <a:t>Combined method of network expansion and feature regularization  </a:t>
          </a:r>
          <a:endParaRPr lang="zh-CN" altLang="en-US" sz="1300" kern="1200" dirty="0">
            <a:latin typeface="+mj-lt"/>
            <a:ea typeface="楷体" panose="02010609060101010101" pitchFamily="49" charset="-122"/>
            <a:cs typeface="Times New Roman" panose="02020603050405020304" pitchFamily="18" charset="0"/>
          </a:endParaRPr>
        </a:p>
      </dsp:txBody>
      <dsp:txXfrm>
        <a:off x="1540431" y="14305"/>
        <a:ext cx="5624364" cy="286114"/>
      </dsp:txXfrm>
    </dsp:sp>
    <dsp:sp modelId="{71BAFF70-3373-4F77-98CE-062B8C6ABA95}">
      <dsp:nvSpPr>
        <dsp:cNvPr id="0" name=""/>
        <dsp:cNvSpPr/>
      </dsp:nvSpPr>
      <dsp:spPr>
        <a:xfrm>
          <a:off x="1432959" y="300420"/>
          <a:ext cx="57318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E777B-1B7F-411F-846E-69E7EA4859F0}">
      <dsp:nvSpPr>
        <dsp:cNvPr id="0" name=""/>
        <dsp:cNvSpPr/>
      </dsp:nvSpPr>
      <dsp:spPr>
        <a:xfrm>
          <a:off x="1540431" y="314725"/>
          <a:ext cx="5624364" cy="286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latin typeface="+mj-lt"/>
              <a:ea typeface="楷体" panose="02010609060101010101" pitchFamily="49" charset="-122"/>
            </a:rPr>
            <a:t>No </a:t>
          </a:r>
          <a:r>
            <a:rPr lang="en-US" altLang="zh-CN" sz="1300" kern="1200" dirty="0" smtClean="0">
              <a:latin typeface="+mj-lt"/>
              <a:ea typeface="楷体" panose="02010609060101010101" pitchFamily="49" charset="-122"/>
              <a:cs typeface="Times New Roman" panose="02020603050405020304" pitchFamily="18" charset="0"/>
            </a:rPr>
            <a:t>need for previous data</a:t>
          </a:r>
          <a:endParaRPr lang="zh-CN" altLang="en-US" sz="1300" kern="1200" dirty="0">
            <a:latin typeface="+mj-lt"/>
            <a:ea typeface="楷体" panose="02010609060101010101" pitchFamily="49" charset="-122"/>
          </a:endParaRPr>
        </a:p>
      </dsp:txBody>
      <dsp:txXfrm>
        <a:off x="1540431" y="314725"/>
        <a:ext cx="5624364" cy="286114"/>
      </dsp:txXfrm>
    </dsp:sp>
    <dsp:sp modelId="{9629A21A-E36E-4EA4-841D-7966EE2876D4}">
      <dsp:nvSpPr>
        <dsp:cNvPr id="0" name=""/>
        <dsp:cNvSpPr/>
      </dsp:nvSpPr>
      <dsp:spPr>
        <a:xfrm>
          <a:off x="1432959" y="600840"/>
          <a:ext cx="57318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667ED-3E98-4DCC-8E9C-6AC35557926D}">
      <dsp:nvSpPr>
        <dsp:cNvPr id="0" name=""/>
        <dsp:cNvSpPr/>
      </dsp:nvSpPr>
      <dsp:spPr>
        <a:xfrm>
          <a:off x="1540431" y="615145"/>
          <a:ext cx="5624364" cy="286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latin typeface="+mj-lt"/>
              <a:ea typeface="楷体" panose="02010609060101010101" pitchFamily="49" charset="-122"/>
            </a:rPr>
            <a:t>Dynamic network expansion to alleviate domain gap</a:t>
          </a:r>
          <a:endParaRPr lang="zh-CN" altLang="en-US" sz="1300" kern="1200" dirty="0">
            <a:latin typeface="+mj-lt"/>
            <a:ea typeface="楷体" panose="02010609060101010101" pitchFamily="49" charset="-122"/>
          </a:endParaRPr>
        </a:p>
      </dsp:txBody>
      <dsp:txXfrm>
        <a:off x="1540431" y="615145"/>
        <a:ext cx="5624364" cy="286114"/>
      </dsp:txXfrm>
    </dsp:sp>
    <dsp:sp modelId="{12CADFA7-F946-4E79-AE2B-8DDE08F9CC59}">
      <dsp:nvSpPr>
        <dsp:cNvPr id="0" name=""/>
        <dsp:cNvSpPr/>
      </dsp:nvSpPr>
      <dsp:spPr>
        <a:xfrm>
          <a:off x="1432959" y="901260"/>
          <a:ext cx="57318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srcNode" val="vNodes"/>
                <dgm:param type="dstNode" val="lastNode"/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3254B-38F2-438D-9F2D-9B50747158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34216-BFAC-40F0-A890-2F9DB1F5EF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Goode morning Ladies and Gentleman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 The topic of my report is Dynamic Neural Network for incremental learning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34216-BFAC-40F0-A890-2F9DB1F5E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 all for my presentation. Thank you.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34216-BFAC-40F0-A890-2F9DB1F5E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content is divided into three parts.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34216-BFAC-40F0-A890-2F9DB1F5E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Recently, artificial neural networks (ANNs) have been widely apply to machine learning application.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it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sufferes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Catastrophic forgetting when learning incrementally over tasks.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Incremental learning can be divided into data incremental, class incremental, and the combination of both.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goal of incremental learning is to maintain the performance of the previous tasks while learning new tasks.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34216-BFAC-40F0-A890-2F9DB1F5E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present</a:t>
            </a:r>
            <a:r>
              <a:rPr lang="zh-CN" altLang="zh-CN" dirty="0" smtClean="0">
                <a:effectLst/>
              </a:rPr>
              <a:t>, Incremental learning algorithm can be divided into the following three methods: Regularization, Network expand and data rehearsal.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34216-BFAC-40F0-A890-2F9DB1F5E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I will present our solution for data-incremental problem in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openLORIS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competition.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competition, we develop a combined method with knowledge distillation and network expansion. Without using previous data, our method still achieves good performance and low time latency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following diagram example, you can see, based on a trained model, if we faced with a new task, we can do two operations: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Dynamic network expansion for data across dissimilar domain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Knowledge distillation for data in similar domain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main advantages of our approach are: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000" kern="1200" dirty="0" smtClean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Combined method of network expansion and feature regularization  </a:t>
            </a:r>
            <a:endParaRPr lang="zh-CN" altLang="en-US" sz="1000" kern="1200" dirty="0" smtClean="0">
              <a:solidFill>
                <a:schemeClr val="tx1"/>
              </a:solidFill>
              <a:latin typeface="+mn-lt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000" kern="1200" dirty="0" smtClean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rPr>
              <a:t>No </a:t>
            </a:r>
            <a:r>
              <a:rPr lang="en-US" altLang="zh-CN" sz="1000" kern="1200" dirty="0" smtClean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need for previous data</a:t>
            </a:r>
            <a:endParaRPr lang="en-US" altLang="zh-CN" sz="1000" kern="1200" dirty="0" smtClean="0">
              <a:solidFill>
                <a:schemeClr val="tx1"/>
              </a:solidFill>
              <a:latin typeface="+mn-lt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800" kern="1200" dirty="0" smtClean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rPr>
              <a:t>Dynamic network expansion to alleviate domain gap</a:t>
            </a:r>
            <a:endParaRPr lang="zh-CN" altLang="en-US" sz="800" kern="1200" dirty="0" smtClean="0">
              <a:solidFill>
                <a:schemeClr val="tx1"/>
              </a:solidFill>
              <a:latin typeface="+mn-lt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000" kern="1200" dirty="0" smtClean="0">
              <a:solidFill>
                <a:schemeClr val="tx1"/>
              </a:solidFill>
              <a:latin typeface="+mn-lt"/>
              <a:ea typeface="楷体" panose="02010609060101010101" pitchFamily="49" charset="-122"/>
              <a:cs typeface="+mn-cs"/>
            </a:endParaRPr>
          </a:p>
          <a:p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34216-BFAC-40F0-A890-2F9DB1F5E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introduce Dynamic network expansion and knowledge distillation respectively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We will train a benchmark model with a good generalization performance on the first batch of the data.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then We determine the domain gap by measuring the accuracy using previous model before training on current task.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get a severe domain gap,  we will expand our network and freeze the backbone network, only train the new heads.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It‘s also worth noting that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increase the generalization ability of trained model,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shared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fixed it by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imagenet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pre-trained model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use more data augmentation and more batches to train head1 for base model.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34216-BFAC-40F0-A890-2F9DB1F5E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part of Knowledge distillation: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Replace the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BatchNorm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GroupNorm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backbone network.</a:t>
            </a:r>
            <a:endParaRPr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as </a:t>
            </a:r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figure,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will discover known instances in current task by a single forward pass via previous model. </a:t>
            </a:r>
            <a:endParaRPr lang="en-US" altLang="zh-CN" dirty="0" smtClean="0"/>
          </a:p>
          <a:p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 correctly classified are known samples and we will use these samples for knowledge distillation. Also we use total training data to get the classification loss.</a:t>
            </a:r>
            <a:endParaRPr lang="zh-CN" altLang="zh-CN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 addition ,to perform knowledge distillation over </a:t>
            </a:r>
            <a:r>
              <a:rPr lang="en-US" altLang="zh-CN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muliple</a:t>
            </a:r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heads, we must choose a suitable head first. </a:t>
            </a:r>
            <a:endParaRPr lang="en-US" altLang="zh-CN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Here, using best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 for distillation is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resonable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more stable verified by experiment results.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34216-BFAC-40F0-A890-2F9DB1F5E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our roun1 result, We can see that using the knowledge distillation and Dynamic expand method,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performance is much better than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finetune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there is a significant reduction in catastrophic forgetting.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34216-BFAC-40F0-A890-2F9DB1F5E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This is square performance on all tasks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The square performance means when we finished a task </a:t>
            </a:r>
            <a:r>
              <a:rPr lang="en-US" altLang="zh-CN" dirty="0" err="1" smtClean="0"/>
              <a:t>traing</a:t>
            </a:r>
            <a:r>
              <a:rPr lang="en-US" altLang="zh-CN" dirty="0" smtClean="0"/>
              <a:t>, we will use all tasks to test.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aseline="0" dirty="0" smtClean="0"/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when we train the 1st batch of datasets, we also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 to test over 1-9 batch test datasets.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34216-BFAC-40F0-A890-2F9DB1F5E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11560" y="1707654"/>
            <a:ext cx="6046566" cy="64488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主标题 微软雅黑 28pt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09328" y="2427734"/>
            <a:ext cx="6048672" cy="5040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副标题 微软雅黑 22pt</a:t>
            </a:r>
            <a:endParaRPr lang="zh-CN" altLang="en-US" dirty="0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>
          <a:xfrm>
            <a:off x="611560" y="3147814"/>
            <a:ext cx="2133600" cy="273844"/>
          </a:xfrm>
          <a:prstGeom prst="rect">
            <a:avLst/>
          </a:prstGeom>
        </p:spPr>
        <p:txBody>
          <a:bodyPr anchor="ctr" anchorCtr="0"/>
          <a:lstStyle>
            <a:lvl1pPr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背景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251520" y="389921"/>
            <a:ext cx="6046566" cy="36003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algn="l">
              <a:defRPr sz="2000" b="1" baseline="0">
                <a:solidFill>
                  <a:schemeClr val="tx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latin typeface="+mj-lt"/>
              </a:rPr>
              <a:t>目录</a:t>
            </a:r>
            <a:endParaRPr lang="en-US" altLang="zh-CN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253164" y="915605"/>
            <a:ext cx="8639315" cy="3816424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50000"/>
              </a:lnSpc>
              <a:defRPr sz="20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背景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251520" y="389921"/>
            <a:ext cx="6046566" cy="36003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algn="l">
              <a:defRPr sz="2000" b="1" baseline="0">
                <a:solidFill>
                  <a:schemeClr val="tx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latin typeface="+mj-lt"/>
              </a:rPr>
              <a:t>目录</a:t>
            </a:r>
            <a:endParaRPr lang="en-US" altLang="zh-CN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253164" y="915605"/>
            <a:ext cx="8639315" cy="3816424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50000"/>
              </a:lnSpc>
              <a:defRPr sz="20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ctrTitle" hasCustomPrompt="1"/>
          </p:nvPr>
        </p:nvSpPr>
        <p:spPr>
          <a:xfrm>
            <a:off x="251520" y="389921"/>
            <a:ext cx="6046566" cy="36003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 baseline="0">
                <a:solidFill>
                  <a:schemeClr val="tx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主标题 微软雅黑 20pt 加粗</a:t>
            </a:r>
            <a:endParaRPr lang="en-US" altLang="zh-CN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49288" y="807363"/>
            <a:ext cx="6048672" cy="3600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baseline="0">
                <a:solidFill>
                  <a:schemeClr val="tx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+mj-lt"/>
              </a:rPr>
              <a:t>副标题 微软雅黑 18pt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ctrTitle" hasCustomPrompt="1"/>
          </p:nvPr>
        </p:nvSpPr>
        <p:spPr>
          <a:xfrm>
            <a:off x="251520" y="389921"/>
            <a:ext cx="6046566" cy="36003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 baseline="0">
                <a:solidFill>
                  <a:schemeClr val="tx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r>
              <a:rPr lang="en-US" altLang="zh-CN" dirty="0" err="1" smtClean="0">
                <a:solidFill>
                  <a:schemeClr val="bg1"/>
                </a:solidFill>
                <a:latin typeface="+mj-lt"/>
              </a:rPr>
              <a:t>标题</a:t>
            </a:r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 微软雅黑 20pt 加粗</a:t>
            </a:r>
            <a:endParaRPr lang="en-US" altLang="zh-CN" dirty="0" smtClean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无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标题+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253164" y="915605"/>
            <a:ext cx="8639315" cy="3816424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ctrTitle" hasCustomPrompt="1"/>
          </p:nvPr>
        </p:nvSpPr>
        <p:spPr>
          <a:xfrm>
            <a:off x="251520" y="389921"/>
            <a:ext cx="6046566" cy="36003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>
              <a:defRPr sz="2000" b="1" baseline="0">
                <a:solidFill>
                  <a:schemeClr val="tx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r>
              <a:rPr lang="en-US" altLang="zh-CN" dirty="0" err="1" smtClean="0">
                <a:solidFill>
                  <a:schemeClr val="bg1"/>
                </a:solidFill>
                <a:latin typeface="+mj-lt"/>
              </a:rPr>
              <a:t>标题</a:t>
            </a:r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 微软雅黑 20pt 加粗</a:t>
            </a:r>
            <a:endParaRPr lang="en-US" altLang="zh-CN" dirty="0" smtClean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标题+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253165" y="915605"/>
            <a:ext cx="4248720" cy="3816424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ctrTitle" hasCustomPrompt="1"/>
          </p:nvPr>
        </p:nvSpPr>
        <p:spPr>
          <a:xfrm>
            <a:off x="251520" y="389921"/>
            <a:ext cx="6046566" cy="36003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>
              <a:defRPr sz="2000" b="1" baseline="0">
                <a:solidFill>
                  <a:schemeClr val="tx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r>
              <a:rPr lang="en-US" altLang="zh-CN" dirty="0" err="1" smtClean="0">
                <a:solidFill>
                  <a:schemeClr val="bg1"/>
                </a:solidFill>
                <a:latin typeface="+mj-lt"/>
              </a:rPr>
              <a:t>标题</a:t>
            </a:r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 微软雅黑 20pt 加粗</a:t>
            </a:r>
            <a:endParaRPr lang="en-US" altLang="zh-CN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4644008" y="915566"/>
            <a:ext cx="4248720" cy="3816424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2.png"/><Relationship Id="rId7" Type="http://schemas.openxmlformats.org/officeDocument/2006/relationships/image" Target="../media/image5.png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6" Type="http://schemas.openxmlformats.org/officeDocument/2006/relationships/theme" Target="../theme/theme4.xml"/><Relationship Id="rId5" Type="http://schemas.openxmlformats.org/officeDocument/2006/relationships/image" Target="../media/image3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pic>
        <p:nvPicPr>
          <p:cNvPr id="2" name="图片 1" descr="logo-0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4080" y="406400"/>
            <a:ext cx="1411605" cy="1835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6" y="3097829"/>
            <a:ext cx="9144000" cy="20433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pic>
        <p:nvPicPr>
          <p:cNvPr id="3" name="图片 2" descr="logo-0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82915" y="215265"/>
            <a:ext cx="836295" cy="108585"/>
          </a:xfrm>
          <a:prstGeom prst="rect">
            <a:avLst/>
          </a:prstGeom>
        </p:spPr>
      </p:pic>
      <p:pic>
        <p:nvPicPr>
          <p:cNvPr id="6" name="图片 5" descr="中英文slogan2-01"/>
          <p:cNvPicPr>
            <a:picLocks noChangeAspect="1"/>
          </p:cNvPicPr>
          <p:nvPr userDrawn="1"/>
        </p:nvPicPr>
        <p:blipFill>
          <a:blip r:embed="rId4">
            <a:lum bright="12000"/>
          </a:blip>
          <a:stretch>
            <a:fillRect/>
          </a:stretch>
        </p:blipFill>
        <p:spPr>
          <a:xfrm>
            <a:off x="321172" y="4841875"/>
            <a:ext cx="795655" cy="1206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39552" y="266953"/>
            <a:ext cx="7344816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 userDrawn="1"/>
        </p:nvSpPr>
        <p:spPr>
          <a:xfrm>
            <a:off x="321172" y="223421"/>
            <a:ext cx="87064" cy="8706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 descr="C:\Users\fanliyuan\Desktop\Hikvision Logo-R-03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211057"/>
            <a:ext cx="888479" cy="11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logo-0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082915" y="215265"/>
            <a:ext cx="836295" cy="108585"/>
          </a:xfrm>
          <a:prstGeom prst="rect">
            <a:avLst/>
          </a:prstGeom>
        </p:spPr>
      </p:pic>
      <p:pic>
        <p:nvPicPr>
          <p:cNvPr id="3" name="图片 2" descr="中英文slogan2-01"/>
          <p:cNvPicPr>
            <a:picLocks noChangeAspect="1"/>
          </p:cNvPicPr>
          <p:nvPr userDrawn="1"/>
        </p:nvPicPr>
        <p:blipFill>
          <a:blip r:embed="rId9">
            <a:lum bright="12000"/>
          </a:blip>
          <a:stretch>
            <a:fillRect/>
          </a:stretch>
        </p:blipFill>
        <p:spPr>
          <a:xfrm>
            <a:off x="321172" y="4841875"/>
            <a:ext cx="795655" cy="1206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320" y="1768398"/>
            <a:ext cx="2731245" cy="883997"/>
          </a:xfrm>
          <a:prstGeom prst="rect">
            <a:avLst/>
          </a:prstGeom>
        </p:spPr>
      </p:pic>
      <p:pic>
        <p:nvPicPr>
          <p:cNvPr id="10" name="Picture 2" descr="C:\Users\fanliyuan\Desktop\Hikvision Logo-R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39502"/>
            <a:ext cx="1572220" cy="31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6" y="3097829"/>
            <a:ext cx="9144000" cy="20433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3.xml"/><Relationship Id="rId8" Type="http://schemas.openxmlformats.org/officeDocument/2006/relationships/diagramQuickStyle" Target="../diagrams/quickStyle3.xml"/><Relationship Id="rId7" Type="http://schemas.openxmlformats.org/officeDocument/2006/relationships/diagramLayout" Target="../diagrams/layout3.xml"/><Relationship Id="rId6" Type="http://schemas.openxmlformats.org/officeDocument/2006/relationships/diagramData" Target="../diagrams/data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7" Type="http://schemas.openxmlformats.org/officeDocument/2006/relationships/notesSlide" Target="../notesSlides/notesSlide3.xml"/><Relationship Id="rId16" Type="http://schemas.openxmlformats.org/officeDocument/2006/relationships/slideLayout" Target="../slideLayouts/slideLayout4.xml"/><Relationship Id="rId15" Type="http://schemas.microsoft.com/office/2007/relationships/diagramDrawing" Target="../diagrams/drawing4.xml"/><Relationship Id="rId14" Type="http://schemas.openxmlformats.org/officeDocument/2006/relationships/diagramColors" Target="../diagrams/colors4.xml"/><Relationship Id="rId13" Type="http://schemas.openxmlformats.org/officeDocument/2006/relationships/diagramQuickStyle" Target="../diagrams/quickStyle4.xml"/><Relationship Id="rId12" Type="http://schemas.openxmlformats.org/officeDocument/2006/relationships/diagramLayout" Target="../diagrams/layout4.xml"/><Relationship Id="rId11" Type="http://schemas.openxmlformats.org/officeDocument/2006/relationships/diagramData" Target="../diagrams/data4.xml"/><Relationship Id="rId10" Type="http://schemas.microsoft.com/office/2007/relationships/diagramDrawing" Target="../diagrams/drawing3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4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1600" y="1707654"/>
            <a:ext cx="7488832" cy="64488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Dynamic Neural Network for </a:t>
            </a:r>
            <a:r>
              <a:rPr lang="en-US" altLang="zh-CN" dirty="0" smtClean="0"/>
              <a:t>Incremental </a:t>
            </a:r>
            <a:r>
              <a:rPr lang="en-US" altLang="zh-CN" dirty="0"/>
              <a:t>L</a:t>
            </a:r>
            <a:r>
              <a:rPr lang="en-US" altLang="zh-CN" dirty="0" smtClean="0"/>
              <a:t>earning</a:t>
            </a:r>
            <a:endParaRPr lang="zh-CN" altLang="en-US" dirty="0"/>
          </a:p>
        </p:txBody>
      </p:sp>
      <p:sp>
        <p:nvSpPr>
          <p:cNvPr id="6" name="副标题 2"/>
          <p:cNvSpPr txBox="1"/>
          <p:nvPr/>
        </p:nvSpPr>
        <p:spPr>
          <a:xfrm>
            <a:off x="971600" y="2604636"/>
            <a:ext cx="2736304" cy="25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Tx/>
              <a:buSzTx/>
            </a:pPr>
            <a:r>
              <a:rPr lang="en-US" altLang="zh-CN" sz="1400" b="1" dirty="0" err="1" smtClean="0">
                <a:solidFill>
                  <a:schemeClr val="tx1"/>
                </a:solidFill>
              </a:rPr>
              <a:t>Hikvision Research Institute</a:t>
            </a:r>
            <a:endParaRPr lang="en-US" altLang="zh-CN" sz="1400" b="1" dirty="0" err="1" smtClean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 txBox="1"/>
          <p:nvPr/>
        </p:nvSpPr>
        <p:spPr>
          <a:xfrm>
            <a:off x="971550" y="2971165"/>
            <a:ext cx="5504180" cy="2520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tx1"/>
                </a:solidFill>
                <a:sym typeface="+mn-ea"/>
              </a:rPr>
              <a:t>Liang Ma, </a:t>
            </a:r>
            <a:r>
              <a:rPr lang="en-US" altLang="zh-CN" sz="1400" b="1" dirty="0" err="1" smtClean="0">
                <a:solidFill>
                  <a:schemeClr val="tx1"/>
                </a:solidFill>
                <a:sym typeface="+mn-ea"/>
              </a:rPr>
              <a:t>Jianwen</a:t>
            </a:r>
            <a:r>
              <a:rPr lang="en-US" altLang="zh-CN" sz="1400" b="1" dirty="0" smtClean="0">
                <a:solidFill>
                  <a:schemeClr val="tx1"/>
                </a:solidFill>
                <a:sym typeface="+mn-ea"/>
              </a:rPr>
              <a:t> Wu, </a:t>
            </a:r>
            <a:r>
              <a:rPr lang="en-US" altLang="zh-CN" sz="1400" b="1" dirty="0" err="1" smtClean="0">
                <a:solidFill>
                  <a:schemeClr val="tx1"/>
                </a:solidFill>
                <a:sym typeface="+mn-ea"/>
              </a:rPr>
              <a:t>Qiaoyong</a:t>
            </a:r>
            <a:r>
              <a:rPr lang="en-US" altLang="zh-CN" sz="14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1400" b="1" dirty="0" err="1">
                <a:solidFill>
                  <a:schemeClr val="tx1"/>
                </a:solidFill>
                <a:sym typeface="+mn-ea"/>
              </a:rPr>
              <a:t>Zhong</a:t>
            </a:r>
            <a:r>
              <a:rPr lang="en-US" altLang="zh-CN" sz="1400" b="1" dirty="0">
                <a:solidFill>
                  <a:schemeClr val="tx1"/>
                </a:solidFill>
                <a:sym typeface="+mn-ea"/>
              </a:rPr>
              <a:t>, Di </a:t>
            </a:r>
            <a:r>
              <a:rPr lang="en-US" altLang="zh-CN" sz="1400" b="1" dirty="0" err="1" smtClean="0">
                <a:solidFill>
                  <a:schemeClr val="tx1"/>
                </a:solidFill>
                <a:sym typeface="+mn-ea"/>
              </a:rPr>
              <a:t>Xie, Shiiliang Pu</a:t>
            </a:r>
            <a:r>
              <a:rPr lang="en-US" altLang="zh-CN" sz="1400" b="1" dirty="0" err="1" smtClean="0">
                <a:sym typeface="+mn-ea"/>
              </a:rPr>
              <a:t>Qiao</a:t>
            </a:r>
            <a:r>
              <a:rPr lang="en-US" altLang="zh-CN" sz="1400" dirty="0" err="1" smtClean="0">
                <a:sym typeface="+mn-ea"/>
              </a:rPr>
              <a:t>yong</a:t>
            </a:r>
            <a:r>
              <a:rPr lang="en-US" altLang="zh-CN" sz="1400" dirty="0" smtClean="0">
                <a:sym typeface="+mn-ea"/>
              </a:rPr>
              <a:t> </a:t>
            </a:r>
            <a:r>
              <a:rPr lang="en-US" altLang="zh-CN" sz="1400" dirty="0" err="1">
                <a:sym typeface="+mn-ea"/>
              </a:rPr>
              <a:t>Zhong</a:t>
            </a:r>
            <a:r>
              <a:rPr lang="en-US" altLang="zh-CN" sz="1400" dirty="0">
                <a:sym typeface="+mn-ea"/>
              </a:rPr>
              <a:t>, Di </a:t>
            </a:r>
            <a:r>
              <a:rPr lang="en-US" altLang="zh-CN" sz="1400" dirty="0" err="1" smtClean="0">
                <a:sym typeface="+mn-ea"/>
              </a:rPr>
              <a:t>Xie, Shiiliang Pu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sz="quarter" idx="11"/>
          </p:nvPr>
        </p:nvGraphicFramePr>
        <p:xfrm>
          <a:off x="827584" y="1203598"/>
          <a:ext cx="7056784" cy="2880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dirty="0"/>
              <a:t> What we ask for incremental learning</a:t>
            </a:r>
            <a:br>
              <a:rPr lang="zh-CN" altLang="zh-CN" dirty="0"/>
            </a:br>
            <a:endParaRPr lang="zh-CN" altLang="en-US" dirty="0"/>
          </a:p>
        </p:txBody>
      </p:sp>
      <p:graphicFrame>
        <p:nvGraphicFramePr>
          <p:cNvPr id="13" name="图示 12"/>
          <p:cNvGraphicFramePr/>
          <p:nvPr/>
        </p:nvGraphicFramePr>
        <p:xfrm>
          <a:off x="3563888" y="1419622"/>
          <a:ext cx="3312368" cy="2174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17" name="图示 16"/>
          <p:cNvGraphicFramePr/>
          <p:nvPr/>
        </p:nvGraphicFramePr>
        <p:xfrm>
          <a:off x="251520" y="3795886"/>
          <a:ext cx="7272808" cy="1257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8" name="矩形 17"/>
          <p:cNvSpPr/>
          <p:nvPr/>
        </p:nvSpPr>
        <p:spPr>
          <a:xfrm>
            <a:off x="251520" y="915566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Training without using previous data</a:t>
            </a:r>
            <a:endParaRPr lang="zh-CN" altLang="en-US" dirty="0"/>
          </a:p>
        </p:txBody>
      </p:sp>
      <p:graphicFrame>
        <p:nvGraphicFramePr>
          <p:cNvPr id="20" name="图示 19"/>
          <p:cNvGraphicFramePr/>
          <p:nvPr/>
        </p:nvGraphicFramePr>
        <p:xfrm>
          <a:off x="539552" y="1923678"/>
          <a:ext cx="2520280" cy="1257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Graphic spid="20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Main </a:t>
            </a:r>
            <a:r>
              <a:rPr lang="en-US" altLang="zh-CN" dirty="0" smtClean="0"/>
              <a:t>stream </a:t>
            </a:r>
            <a:r>
              <a:rPr lang="en-US" altLang="zh-CN" dirty="0"/>
              <a:t>in the community</a:t>
            </a:r>
            <a:br>
              <a:rPr lang="zh-CN" altLang="en-US" dirty="0"/>
            </a:br>
            <a:br>
              <a:rPr lang="zh-CN" altLang="zh-CN" dirty="0"/>
            </a:br>
            <a:endParaRPr lang="zh-CN" altLang="en-US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1259632" y="1131590"/>
          <a:ext cx="6552728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395536" y="730729"/>
            <a:ext cx="8639315" cy="780599"/>
          </a:xfrm>
        </p:spPr>
        <p:txBody>
          <a:bodyPr/>
          <a:lstStyle/>
          <a:p>
            <a:r>
              <a:rPr lang="en-US" altLang="zh-CN" sz="1800" dirty="0" smtClean="0"/>
              <a:t>Dynamic network </a:t>
            </a:r>
            <a:r>
              <a:rPr lang="en-US" altLang="zh-CN" sz="1800" dirty="0"/>
              <a:t>expansion for data across dissimilar </a:t>
            </a:r>
            <a:r>
              <a:rPr lang="en-US" altLang="zh-CN" sz="1800" dirty="0" smtClean="0"/>
              <a:t>domain</a:t>
            </a:r>
            <a:endParaRPr lang="en-US" altLang="zh-CN" sz="1800" dirty="0" smtClean="0"/>
          </a:p>
          <a:p>
            <a:r>
              <a:rPr lang="en-US" altLang="zh-CN" sz="1800" dirty="0" smtClean="0"/>
              <a:t>Knowledge distillation for data in similar domain</a:t>
            </a:r>
            <a:endParaRPr lang="en-US" altLang="zh-CN" sz="18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07654"/>
            <a:ext cx="4832552" cy="228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图示 9"/>
          <p:cNvGraphicFramePr/>
          <p:nvPr/>
        </p:nvGraphicFramePr>
        <p:xfrm>
          <a:off x="647564" y="4192860"/>
          <a:ext cx="7164796" cy="915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Our solution: Dynamic Neural Network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Dynamic network expansion</a:t>
            </a:r>
            <a:endParaRPr lang="zh-CN" altLang="en-US" dirty="0"/>
          </a:p>
        </p:txBody>
      </p:sp>
      <p:sp>
        <p:nvSpPr>
          <p:cNvPr id="6" name="内容占位符 1"/>
          <p:cNvSpPr>
            <a:spLocks noGrp="1"/>
          </p:cNvSpPr>
          <p:nvPr>
            <p:ph sz="quarter" idx="11"/>
          </p:nvPr>
        </p:nvSpPr>
        <p:spPr>
          <a:xfrm>
            <a:off x="251520" y="843558"/>
            <a:ext cx="8639315" cy="780599"/>
          </a:xfrm>
        </p:spPr>
        <p:txBody>
          <a:bodyPr/>
          <a:lstStyle/>
          <a:p>
            <a:r>
              <a:rPr lang="en-US" altLang="zh-CN" dirty="0" smtClean="0"/>
              <a:t>Freeze shared conv layers</a:t>
            </a:r>
            <a:endParaRPr lang="en-US" altLang="zh-CN" dirty="0" smtClean="0"/>
          </a:p>
          <a:p>
            <a:r>
              <a:rPr lang="en-US" altLang="zh-CN" dirty="0" smtClean="0"/>
              <a:t>Network expansion for severe domain gap (bad accuracy)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35646"/>
            <a:ext cx="3240360" cy="269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1"/>
          <p:cNvSpPr txBox="1"/>
          <p:nvPr/>
        </p:nvSpPr>
        <p:spPr>
          <a:xfrm>
            <a:off x="4716016" y="2499742"/>
            <a:ext cx="4464496" cy="13106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 smtClean="0"/>
              <a:t>Tricks for generalization ability:</a:t>
            </a:r>
            <a:endParaRPr lang="en-US" altLang="zh-CN" sz="1800" dirty="0" smtClean="0"/>
          </a:p>
          <a:p>
            <a:r>
              <a:rPr lang="en-US" altLang="zh-CN" sz="1600" dirty="0" smtClean="0"/>
              <a:t>For shared </a:t>
            </a:r>
            <a:r>
              <a:rPr lang="en-US" altLang="zh-CN" sz="1600" dirty="0" err="1" smtClean="0"/>
              <a:t>convs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imagenet</a:t>
            </a:r>
            <a:r>
              <a:rPr lang="en-US" altLang="zh-CN" sz="1600" dirty="0" smtClean="0"/>
              <a:t> pre-trained model</a:t>
            </a:r>
            <a:endParaRPr lang="en-US" altLang="zh-CN" sz="1600" dirty="0" smtClean="0"/>
          </a:p>
          <a:p>
            <a:r>
              <a:rPr lang="en-US" altLang="zh-CN" sz="1600" dirty="0" smtClean="0"/>
              <a:t>For heads, more data augmentation and more batches to train </a:t>
            </a:r>
            <a:r>
              <a:rPr lang="en-US" altLang="zh-CN" sz="1600" dirty="0" err="1" smtClean="0"/>
              <a:t>head1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Knowledge distillation</a:t>
            </a:r>
            <a:endParaRPr lang="zh-CN" altLang="en-US" dirty="0"/>
          </a:p>
        </p:txBody>
      </p:sp>
      <p:sp>
        <p:nvSpPr>
          <p:cNvPr id="6" name="内容占位符 1"/>
          <p:cNvSpPr>
            <a:spLocks noGrp="1"/>
          </p:cNvSpPr>
          <p:nvPr>
            <p:ph sz="quarter" idx="11"/>
          </p:nvPr>
        </p:nvSpPr>
        <p:spPr>
          <a:xfrm>
            <a:off x="251520" y="843558"/>
            <a:ext cx="8639315" cy="780599"/>
          </a:xfrm>
        </p:spPr>
        <p:txBody>
          <a:bodyPr/>
          <a:lstStyle/>
          <a:p>
            <a:r>
              <a:rPr lang="en-US" altLang="zh-CN" dirty="0" smtClean="0"/>
              <a:t>Replace </a:t>
            </a:r>
            <a:r>
              <a:rPr lang="en-US" altLang="zh-CN" dirty="0" err="1" smtClean="0"/>
              <a:t>BatchNorm</a:t>
            </a:r>
            <a:r>
              <a:rPr lang="en-US" altLang="zh-CN" dirty="0" smtClean="0"/>
              <a:t> with </a:t>
            </a:r>
            <a:r>
              <a:rPr lang="en-US" altLang="zh-CN" dirty="0" err="1" smtClean="0"/>
              <a:t>GroupNorm</a:t>
            </a:r>
            <a:endParaRPr lang="en-US" altLang="zh-CN" dirty="0" smtClean="0"/>
          </a:p>
          <a:p>
            <a:r>
              <a:rPr lang="en-US" altLang="zh-CN" dirty="0" smtClean="0"/>
              <a:t>Mining known instances in new task and distill on best head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7744" y="1624157"/>
            <a:ext cx="3888432" cy="3464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Experimental </a:t>
            </a:r>
            <a:r>
              <a:rPr lang="en-US" altLang="zh-CN" dirty="0" smtClean="0"/>
              <a:t>comparison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60290"/>
            <a:ext cx="4320480" cy="3495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504474" y="730900"/>
            <a:ext cx="10801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/>
              <a:t>Finetune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6012160" y="766738"/>
            <a:ext cx="12961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/>
              <a:t>DynamicNN</a:t>
            </a:r>
            <a:endParaRPr lang="zh-CN" altLang="en-US" sz="12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043737"/>
            <a:ext cx="4218498" cy="3472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51520" y="2499742"/>
            <a:ext cx="864096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7647" y="3123064"/>
            <a:ext cx="864096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Experiment </a:t>
            </a:r>
            <a:r>
              <a:rPr lang="en-US" altLang="zh-CN" dirty="0" smtClean="0"/>
              <a:t>results </a:t>
            </a:r>
            <a:r>
              <a:rPr lang="en-US" altLang="zh-CN" dirty="0"/>
              <a:t>i</a:t>
            </a:r>
            <a:r>
              <a:rPr lang="en-US" altLang="zh-CN" dirty="0" smtClean="0"/>
              <a:t>n </a:t>
            </a:r>
            <a:r>
              <a:rPr lang="en-US" altLang="zh-CN" dirty="0" smtClean="0"/>
              <a:t>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round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43608" y="1347614"/>
          <a:ext cx="6096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0480"/>
                <a:gridCol w="177552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Finetune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93.84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 smtClean="0"/>
                        <a:t>DynamicNN</a:t>
                      </a:r>
                      <a:r>
                        <a:rPr lang="en-US" altLang="zh-CN" dirty="0" smtClean="0"/>
                        <a:t>(No expand)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94.50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DynamicNN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expand@1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95.75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DynamicNN</a:t>
                      </a:r>
                      <a:r>
                        <a:rPr lang="en-US" altLang="zh-CN" dirty="0" smtClean="0"/>
                        <a:t>(No expand)</a:t>
                      </a:r>
                      <a:r>
                        <a:rPr lang="en-US" altLang="zh-CN" baseline="0" dirty="0" smtClean="0"/>
                        <a:t> + </a:t>
                      </a:r>
                      <a:r>
                        <a:rPr lang="en-US" altLang="zh-CN" baseline="0" dirty="0" err="1" smtClean="0"/>
                        <a:t>LR</a:t>
                      </a:r>
                      <a:r>
                        <a:rPr lang="en-US" altLang="zh-CN" baseline="0" dirty="0" smtClean="0"/>
                        <a:t> trick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96.01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 smtClean="0"/>
                        <a:t>DynamicNN</a:t>
                      </a:r>
                      <a:r>
                        <a:rPr lang="en-US" altLang="zh-CN" dirty="0" smtClean="0"/>
                        <a:t>(expand@1)</a:t>
                      </a:r>
                      <a:r>
                        <a:rPr lang="en-US" altLang="zh-CN" baseline="0" dirty="0" smtClean="0"/>
                        <a:t> + LR trick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96.83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3608" y="3800976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LR</a:t>
            </a:r>
            <a:r>
              <a:rPr lang="en-US" altLang="zh-CN" dirty="0" smtClean="0"/>
              <a:t> trick: </a:t>
            </a:r>
            <a:r>
              <a:rPr lang="en-US" altLang="zh-CN" sz="1600" dirty="0" smtClean="0"/>
              <a:t>Incremental learning with small learning rate</a:t>
            </a:r>
            <a:endParaRPr lang="en-US" altLang="zh-CN" sz="16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699792" y="92943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Square performance on all tasks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1075</Words>
  <Application>WPS 演示</Application>
  <PresentationFormat>全屏显示(16:9)</PresentationFormat>
  <Paragraphs>66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楷体</vt:lpstr>
      <vt:lpstr>Cooper Black</vt:lpstr>
      <vt:lpstr>Segoe Print</vt:lpstr>
      <vt:lpstr>Aharoni</vt:lpstr>
      <vt:lpstr>Times New Roman</vt:lpstr>
      <vt:lpstr>Calibri</vt:lpstr>
      <vt:lpstr>Arial Unicode MS</vt:lpstr>
      <vt:lpstr>等线</vt:lpstr>
      <vt:lpstr>Yu Gothic UI Semibold</vt:lpstr>
      <vt:lpstr>MS PGothic</vt:lpstr>
      <vt:lpstr>Office 主题</vt:lpstr>
      <vt:lpstr>2_自定义设计方案</vt:lpstr>
      <vt:lpstr>3_自定义设计方案</vt:lpstr>
      <vt:lpstr>1_自定义设计方案</vt:lpstr>
      <vt:lpstr>Dynamic Neural Network for Incremental Learning</vt:lpstr>
      <vt:lpstr>Content</vt:lpstr>
      <vt:lpstr> What we ask for incremental learning </vt:lpstr>
      <vt:lpstr>Main stream in the community  </vt:lpstr>
      <vt:lpstr> Our solution: Dynamic Neural Network</vt:lpstr>
      <vt:lpstr>Dynamic network expansion</vt:lpstr>
      <vt:lpstr>Knowledge distillation</vt:lpstr>
      <vt:lpstr>Experimental comparison</vt:lpstr>
      <vt:lpstr>Experiment results in 1st round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范丽媛</dc:creator>
  <cp:lastModifiedBy>969761605</cp:lastModifiedBy>
  <cp:revision>273</cp:revision>
  <dcterms:created xsi:type="dcterms:W3CDTF">2018-12-13T06:55:00Z</dcterms:created>
  <dcterms:modified xsi:type="dcterms:W3CDTF">2019-11-01T14:22:30Z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