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0" r:id="rId2"/>
    <p:sldId id="291" r:id="rId3"/>
    <p:sldId id="261" r:id="rId4"/>
    <p:sldId id="257" r:id="rId5"/>
    <p:sldId id="285" r:id="rId6"/>
    <p:sldId id="259" r:id="rId7"/>
    <p:sldId id="284" r:id="rId8"/>
    <p:sldId id="278" r:id="rId9"/>
    <p:sldId id="267" r:id="rId10"/>
    <p:sldId id="281" r:id="rId11"/>
    <p:sldId id="268" r:id="rId12"/>
    <p:sldId id="270" r:id="rId13"/>
    <p:sldId id="269" r:id="rId14"/>
    <p:sldId id="271" r:id="rId15"/>
    <p:sldId id="279" r:id="rId16"/>
    <p:sldId id="277" r:id="rId17"/>
    <p:sldId id="272" r:id="rId18"/>
    <p:sldId id="264" r:id="rId19"/>
    <p:sldId id="289" r:id="rId20"/>
    <p:sldId id="265" r:id="rId21"/>
    <p:sldId id="273" r:id="rId22"/>
    <p:sldId id="274" r:id="rId23"/>
    <p:sldId id="275" r:id="rId24"/>
    <p:sldId id="276" r:id="rId25"/>
    <p:sldId id="288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3408D5-800E-4DB5-A330-C36B80282A53}">
          <p14:sldIdLst>
            <p14:sldId id="290"/>
            <p14:sldId id="291"/>
            <p14:sldId id="261"/>
            <p14:sldId id="257"/>
            <p14:sldId id="285"/>
            <p14:sldId id="259"/>
            <p14:sldId id="284"/>
            <p14:sldId id="278"/>
            <p14:sldId id="267"/>
            <p14:sldId id="281"/>
            <p14:sldId id="268"/>
            <p14:sldId id="270"/>
            <p14:sldId id="269"/>
            <p14:sldId id="271"/>
            <p14:sldId id="279"/>
            <p14:sldId id="277"/>
            <p14:sldId id="272"/>
            <p14:sldId id="264"/>
            <p14:sldId id="289"/>
            <p14:sldId id="265"/>
          </p14:sldIdLst>
        </p14:section>
        <p14:section name="Untitled Section" id="{9D965983-30DC-4DC4-B893-FFF62D0F116F}">
          <p14:sldIdLst/>
        </p14:section>
        <p14:section name="Untitled Section" id="{5EDBE252-6857-4D7C-8F11-50EDD3211371}">
          <p14:sldIdLst>
            <p14:sldId id="273"/>
            <p14:sldId id="274"/>
            <p14:sldId id="275"/>
            <p14:sldId id="276"/>
            <p14:sldId id="28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B4D48-08B2-4EA2-AAB6-F8F6DD8BCD01}" v="842" dt="2022-09-03T10:50:4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af Shahbaz" userId="26313b903a2eb0b2" providerId="LiveId" clId="{9BDB4D48-08B2-4EA2-AAB6-F8F6DD8BCD01}"/>
    <pc:docChg chg="undo custSel addSld delSld modSld modSection">
      <pc:chgData name="Sadaf Shahbaz" userId="26313b903a2eb0b2" providerId="LiveId" clId="{9BDB4D48-08B2-4EA2-AAB6-F8F6DD8BCD01}" dt="2022-09-03T11:03:11.691" v="4486" actId="313"/>
      <pc:docMkLst>
        <pc:docMk/>
      </pc:docMkLst>
      <pc:sldChg chg="addSp delSp modSp mod setBg modClrScheme chgLayout">
        <pc:chgData name="Sadaf Shahbaz" userId="26313b903a2eb0b2" providerId="LiveId" clId="{9BDB4D48-08B2-4EA2-AAB6-F8F6DD8BCD01}" dt="2022-09-03T09:00:18.772" v="3143" actId="962"/>
        <pc:sldMkLst>
          <pc:docMk/>
          <pc:sldMk cId="3078214768" sldId="257"/>
        </pc:sldMkLst>
        <pc:spChg chg="del">
          <ac:chgData name="Sadaf Shahbaz" userId="26313b903a2eb0b2" providerId="LiveId" clId="{9BDB4D48-08B2-4EA2-AAB6-F8F6DD8BCD01}" dt="2022-09-03T08:58:56.946" v="3131" actId="700"/>
          <ac:spMkLst>
            <pc:docMk/>
            <pc:sldMk cId="3078214768" sldId="257"/>
            <ac:spMk id="2" creationId="{C20E41CB-97C0-7B17-873E-2952DA4B1042}"/>
          </ac:spMkLst>
        </pc:spChg>
        <pc:spChg chg="add del mod">
          <ac:chgData name="Sadaf Shahbaz" userId="26313b903a2eb0b2" providerId="LiveId" clId="{9BDB4D48-08B2-4EA2-AAB6-F8F6DD8BCD01}" dt="2022-09-03T08:58:56.946" v="3131" actId="700"/>
          <ac:spMkLst>
            <pc:docMk/>
            <pc:sldMk cId="3078214768" sldId="257"/>
            <ac:spMk id="4" creationId="{9C5A57CB-E71F-1F18-E81F-1CFDA923B4DB}"/>
          </ac:spMkLst>
        </pc:spChg>
        <pc:spChg chg="add del">
          <ac:chgData name="Sadaf Shahbaz" userId="26313b903a2eb0b2" providerId="LiveId" clId="{9BDB4D48-08B2-4EA2-AAB6-F8F6DD8BCD01}" dt="2022-09-03T08:59:03.202" v="3133"/>
          <ac:spMkLst>
            <pc:docMk/>
            <pc:sldMk cId="3078214768" sldId="257"/>
            <ac:spMk id="6" creationId="{97464066-58A8-346C-E8FF-00EA6EBA05CE}"/>
          </ac:spMkLst>
        </pc:spChg>
        <pc:spChg chg="add del">
          <ac:chgData name="Sadaf Shahbaz" userId="26313b903a2eb0b2" providerId="LiveId" clId="{9BDB4D48-08B2-4EA2-AAB6-F8F6DD8BCD01}" dt="2022-09-03T09:00:10.422" v="3138" actId="26606"/>
          <ac:spMkLst>
            <pc:docMk/>
            <pc:sldMk cId="3078214768" sldId="257"/>
            <ac:spMk id="13" creationId="{B670DBD5-770C-4383-9F54-5B86E86BD5BB}"/>
          </ac:spMkLst>
        </pc:spChg>
        <pc:spChg chg="add del">
          <ac:chgData name="Sadaf Shahbaz" userId="26313b903a2eb0b2" providerId="LiveId" clId="{9BDB4D48-08B2-4EA2-AAB6-F8F6DD8BCD01}" dt="2022-09-03T09:00:14.192" v="3140" actId="26606"/>
          <ac:spMkLst>
            <pc:docMk/>
            <pc:sldMk cId="3078214768" sldId="257"/>
            <ac:spMk id="15" creationId="{42A4FC2C-047E-45A5-965D-8E1E3BF09BC6}"/>
          </ac:spMkLst>
        </pc:spChg>
        <pc:picChg chg="del">
          <ac:chgData name="Sadaf Shahbaz" userId="26313b903a2eb0b2" providerId="LiveId" clId="{9BDB4D48-08B2-4EA2-AAB6-F8F6DD8BCD01}" dt="2022-09-03T08:58:45.984" v="3130" actId="21"/>
          <ac:picMkLst>
            <pc:docMk/>
            <pc:sldMk cId="3078214768" sldId="257"/>
            <ac:picMk id="5" creationId="{7A840AA0-4FEE-27AA-5DF5-B4F9AA40562D}"/>
          </ac:picMkLst>
        </pc:picChg>
        <pc:picChg chg="add mod">
          <ac:chgData name="Sadaf Shahbaz" userId="26313b903a2eb0b2" providerId="LiveId" clId="{9BDB4D48-08B2-4EA2-AAB6-F8F6DD8BCD01}" dt="2022-09-03T09:00:18.772" v="3143" actId="962"/>
          <ac:picMkLst>
            <pc:docMk/>
            <pc:sldMk cId="3078214768" sldId="257"/>
            <ac:picMk id="8" creationId="{CCDFB7D1-EB80-7F43-56C0-196D31CD8437}"/>
          </ac:picMkLst>
        </pc:picChg>
      </pc:sldChg>
      <pc:sldChg chg="del">
        <pc:chgData name="Sadaf Shahbaz" userId="26313b903a2eb0b2" providerId="LiveId" clId="{9BDB4D48-08B2-4EA2-AAB6-F8F6DD8BCD01}" dt="2022-09-03T04:52:31.125" v="1428" actId="2696"/>
        <pc:sldMkLst>
          <pc:docMk/>
          <pc:sldMk cId="66089133" sldId="258"/>
        </pc:sldMkLst>
      </pc:sldChg>
      <pc:sldChg chg="modSp">
        <pc:chgData name="Sadaf Shahbaz" userId="26313b903a2eb0b2" providerId="LiveId" clId="{9BDB4D48-08B2-4EA2-AAB6-F8F6DD8BCD01}" dt="2022-09-03T10:50:48.061" v="4467" actId="20577"/>
        <pc:sldMkLst>
          <pc:docMk/>
          <pc:sldMk cId="541884758" sldId="259"/>
        </pc:sldMkLst>
        <pc:spChg chg="mod">
          <ac:chgData name="Sadaf Shahbaz" userId="26313b903a2eb0b2" providerId="LiveId" clId="{9BDB4D48-08B2-4EA2-AAB6-F8F6DD8BCD01}" dt="2022-09-03T10:50:48.061" v="4467" actId="20577"/>
          <ac:spMkLst>
            <pc:docMk/>
            <pc:sldMk cId="541884758" sldId="259"/>
            <ac:spMk id="2" creationId="{5A49C4E3-484A-AE54-A2A2-7D1EC61CE1F4}"/>
          </ac:spMkLst>
        </pc:spChg>
      </pc:sldChg>
      <pc:sldChg chg="delSp modSp mod">
        <pc:chgData name="Sadaf Shahbaz" userId="26313b903a2eb0b2" providerId="LiveId" clId="{9BDB4D48-08B2-4EA2-AAB6-F8F6DD8BCD01}" dt="2022-09-03T09:44:43.650" v="3469" actId="14100"/>
        <pc:sldMkLst>
          <pc:docMk/>
          <pc:sldMk cId="2478161656" sldId="261"/>
        </pc:sldMkLst>
        <pc:spChg chg="del mod">
          <ac:chgData name="Sadaf Shahbaz" userId="26313b903a2eb0b2" providerId="LiveId" clId="{9BDB4D48-08B2-4EA2-AAB6-F8F6DD8BCD01}" dt="2022-09-03T09:44:39.648" v="3468" actId="21"/>
          <ac:spMkLst>
            <pc:docMk/>
            <pc:sldMk cId="2478161656" sldId="261"/>
            <ac:spMk id="3" creationId="{4DBD296E-C3B9-4681-F4C1-39266EAA97DC}"/>
          </ac:spMkLst>
        </pc:spChg>
        <pc:picChg chg="mod">
          <ac:chgData name="Sadaf Shahbaz" userId="26313b903a2eb0b2" providerId="LiveId" clId="{9BDB4D48-08B2-4EA2-AAB6-F8F6DD8BCD01}" dt="2022-09-03T09:44:43.650" v="3469" actId="14100"/>
          <ac:picMkLst>
            <pc:docMk/>
            <pc:sldMk cId="2478161656" sldId="261"/>
            <ac:picMk id="5" creationId="{F03A5EB5-E670-4B77-6A74-CB721C3D16CA}"/>
          </ac:picMkLst>
        </pc:picChg>
      </pc:sldChg>
      <pc:sldChg chg="modSp del">
        <pc:chgData name="Sadaf Shahbaz" userId="26313b903a2eb0b2" providerId="LiveId" clId="{9BDB4D48-08B2-4EA2-AAB6-F8F6DD8BCD01}" dt="2022-09-03T05:01:57.853" v="1598" actId="2696"/>
        <pc:sldMkLst>
          <pc:docMk/>
          <pc:sldMk cId="3049533147" sldId="262"/>
        </pc:sldMkLst>
        <pc:graphicFrameChg chg="mod">
          <ac:chgData name="Sadaf Shahbaz" userId="26313b903a2eb0b2" providerId="LiveId" clId="{9BDB4D48-08B2-4EA2-AAB6-F8F6DD8BCD01}" dt="2022-09-03T04:26:26.228" v="415" actId="20577"/>
          <ac:graphicFrameMkLst>
            <pc:docMk/>
            <pc:sldMk cId="3049533147" sldId="262"/>
            <ac:graphicFrameMk id="5" creationId="{4515BF27-F295-F982-4313-045BCB4DA72E}"/>
          </ac:graphicFrameMkLst>
        </pc:graphicFrameChg>
      </pc:sldChg>
      <pc:sldChg chg="del">
        <pc:chgData name="Sadaf Shahbaz" userId="26313b903a2eb0b2" providerId="LiveId" clId="{9BDB4D48-08B2-4EA2-AAB6-F8F6DD8BCD01}" dt="2022-09-03T05:03:48.358" v="1602" actId="2696"/>
        <pc:sldMkLst>
          <pc:docMk/>
          <pc:sldMk cId="563040804" sldId="263"/>
        </pc:sldMkLst>
      </pc:sldChg>
      <pc:sldChg chg="modSp mod">
        <pc:chgData name="Sadaf Shahbaz" userId="26313b903a2eb0b2" providerId="LiveId" clId="{9BDB4D48-08B2-4EA2-AAB6-F8F6DD8BCD01}" dt="2022-09-02T22:49:10.908" v="1" actId="14100"/>
        <pc:sldMkLst>
          <pc:docMk/>
          <pc:sldMk cId="3553273794" sldId="264"/>
        </pc:sldMkLst>
        <pc:picChg chg="mod">
          <ac:chgData name="Sadaf Shahbaz" userId="26313b903a2eb0b2" providerId="LiveId" clId="{9BDB4D48-08B2-4EA2-AAB6-F8F6DD8BCD01}" dt="2022-09-02T22:49:10.908" v="1" actId="14100"/>
          <ac:picMkLst>
            <pc:docMk/>
            <pc:sldMk cId="3553273794" sldId="264"/>
            <ac:picMk id="7" creationId="{F7D3A915-8BA0-DC21-89FA-C7321057A560}"/>
          </ac:picMkLst>
        </pc:picChg>
      </pc:sldChg>
      <pc:sldChg chg="addSp delSp modSp mod">
        <pc:chgData name="Sadaf Shahbaz" userId="26313b903a2eb0b2" providerId="LiveId" clId="{9BDB4D48-08B2-4EA2-AAB6-F8F6DD8BCD01}" dt="2022-09-03T05:42:33.669" v="1900" actId="21"/>
        <pc:sldMkLst>
          <pc:docMk/>
          <pc:sldMk cId="1906673379" sldId="265"/>
        </pc:sldMkLst>
        <pc:spChg chg="mod">
          <ac:chgData name="Sadaf Shahbaz" userId="26313b903a2eb0b2" providerId="LiveId" clId="{9BDB4D48-08B2-4EA2-AAB6-F8F6DD8BCD01}" dt="2022-09-03T04:40:02.136" v="850" actId="26606"/>
          <ac:spMkLst>
            <pc:docMk/>
            <pc:sldMk cId="1906673379" sldId="265"/>
            <ac:spMk id="2" creationId="{6FAE2B4A-74E3-49C7-E29A-275339D79DE7}"/>
          </ac:spMkLst>
        </pc:spChg>
        <pc:spChg chg="add del mod">
          <ac:chgData name="Sadaf Shahbaz" userId="26313b903a2eb0b2" providerId="LiveId" clId="{9BDB4D48-08B2-4EA2-AAB6-F8F6DD8BCD01}" dt="2022-09-03T05:42:33.669" v="1900" actId="21"/>
          <ac:spMkLst>
            <pc:docMk/>
            <pc:sldMk cId="1906673379" sldId="265"/>
            <ac:spMk id="4" creationId="{3F918946-F20F-A746-33E2-4AC835CA4F35}"/>
          </ac:spMkLst>
        </pc:spChg>
        <pc:spChg chg="del">
          <ac:chgData name="Sadaf Shahbaz" userId="26313b903a2eb0b2" providerId="LiveId" clId="{9BDB4D48-08B2-4EA2-AAB6-F8F6DD8BCD01}" dt="2022-09-03T04:40:02.136" v="850" actId="26606"/>
          <ac:spMkLst>
            <pc:docMk/>
            <pc:sldMk cId="1906673379" sldId="265"/>
            <ac:spMk id="19" creationId="{2E442304-DDBD-4F7B-8017-36BCC863FB40}"/>
          </ac:spMkLst>
        </pc:spChg>
        <pc:spChg chg="del">
          <ac:chgData name="Sadaf Shahbaz" userId="26313b903a2eb0b2" providerId="LiveId" clId="{9BDB4D48-08B2-4EA2-AAB6-F8F6DD8BCD01}" dt="2022-09-03T04:40:02.136" v="850" actId="26606"/>
          <ac:spMkLst>
            <pc:docMk/>
            <pc:sldMk cId="1906673379" sldId="265"/>
            <ac:spMk id="20" creationId="{5E107275-3853-46FD-A241-DE4355A42675}"/>
          </ac:spMkLst>
        </pc:spChg>
        <pc:spChg chg="add">
          <ac:chgData name="Sadaf Shahbaz" userId="26313b903a2eb0b2" providerId="LiveId" clId="{9BDB4D48-08B2-4EA2-AAB6-F8F6DD8BCD01}" dt="2022-09-03T04:40:02.136" v="850" actId="26606"/>
          <ac:spMkLst>
            <pc:docMk/>
            <pc:sldMk cId="1906673379" sldId="265"/>
            <ac:spMk id="26" creationId="{A8908DB7-C3A6-4FCB-9820-CEE02B398C4A}"/>
          </ac:spMkLst>
        </pc:spChg>
        <pc:spChg chg="add">
          <ac:chgData name="Sadaf Shahbaz" userId="26313b903a2eb0b2" providerId="LiveId" clId="{9BDB4D48-08B2-4EA2-AAB6-F8F6DD8BCD01}" dt="2022-09-03T04:40:02.136" v="850" actId="26606"/>
          <ac:spMkLst>
            <pc:docMk/>
            <pc:sldMk cId="1906673379" sldId="265"/>
            <ac:spMk id="28" creationId="{535742DD-1B16-4E9D-B715-0D74B4574A68}"/>
          </ac:spMkLst>
        </pc:spChg>
        <pc:graphicFrameChg chg="mod modGraphic">
          <ac:chgData name="Sadaf Shahbaz" userId="26313b903a2eb0b2" providerId="LiveId" clId="{9BDB4D48-08B2-4EA2-AAB6-F8F6DD8BCD01}" dt="2022-09-03T04:47:20.908" v="1419" actId="20577"/>
          <ac:graphicFrameMkLst>
            <pc:docMk/>
            <pc:sldMk cId="1906673379" sldId="265"/>
            <ac:graphicFrameMk id="21" creationId="{EE07473B-A0C3-EB1C-0E43-0F86769A52E1}"/>
          </ac:graphicFrameMkLst>
        </pc:graphicFrameChg>
      </pc:sldChg>
      <pc:sldChg chg="modSp mod">
        <pc:chgData name="Sadaf Shahbaz" userId="26313b903a2eb0b2" providerId="LiveId" clId="{9BDB4D48-08B2-4EA2-AAB6-F8F6DD8BCD01}" dt="2022-09-03T05:57:56.131" v="3024" actId="14100"/>
        <pc:sldMkLst>
          <pc:docMk/>
          <pc:sldMk cId="3669444504" sldId="266"/>
        </pc:sldMkLst>
        <pc:spChg chg="mod">
          <ac:chgData name="Sadaf Shahbaz" userId="26313b903a2eb0b2" providerId="LiveId" clId="{9BDB4D48-08B2-4EA2-AAB6-F8F6DD8BCD01}" dt="2022-09-03T05:57:56.131" v="3024" actId="14100"/>
          <ac:spMkLst>
            <pc:docMk/>
            <pc:sldMk cId="3669444504" sldId="266"/>
            <ac:spMk id="2" creationId="{D0C676B2-42A9-2B60-D5EB-70E70EF83D94}"/>
          </ac:spMkLst>
        </pc:spChg>
        <pc:spChg chg="mod">
          <ac:chgData name="Sadaf Shahbaz" userId="26313b903a2eb0b2" providerId="LiveId" clId="{9BDB4D48-08B2-4EA2-AAB6-F8F6DD8BCD01}" dt="2022-09-03T05:57:48.272" v="3023" actId="20577"/>
          <ac:spMkLst>
            <pc:docMk/>
            <pc:sldMk cId="3669444504" sldId="266"/>
            <ac:spMk id="3" creationId="{EED94DD1-9DAD-6073-E216-D409FE92D981}"/>
          </ac:spMkLst>
        </pc:spChg>
        <pc:picChg chg="mod">
          <ac:chgData name="Sadaf Shahbaz" userId="26313b903a2eb0b2" providerId="LiveId" clId="{9BDB4D48-08B2-4EA2-AAB6-F8F6DD8BCD01}" dt="2022-09-03T05:56:23.489" v="2922" actId="14100"/>
          <ac:picMkLst>
            <pc:docMk/>
            <pc:sldMk cId="3669444504" sldId="266"/>
            <ac:picMk id="5" creationId="{31108488-7136-57D7-7E7B-62F7C8E7A161}"/>
          </ac:picMkLst>
        </pc:picChg>
      </pc:sldChg>
      <pc:sldChg chg="delSp modSp mod">
        <pc:chgData name="Sadaf Shahbaz" userId="26313b903a2eb0b2" providerId="LiveId" clId="{9BDB4D48-08B2-4EA2-AAB6-F8F6DD8BCD01}" dt="2022-09-03T08:49:33.574" v="3129" actId="21"/>
        <pc:sldMkLst>
          <pc:docMk/>
          <pc:sldMk cId="2084724589" sldId="267"/>
        </pc:sldMkLst>
        <pc:spChg chg="del mod">
          <ac:chgData name="Sadaf Shahbaz" userId="26313b903a2eb0b2" providerId="LiveId" clId="{9BDB4D48-08B2-4EA2-AAB6-F8F6DD8BCD01}" dt="2022-09-03T08:49:33.574" v="3129" actId="21"/>
          <ac:spMkLst>
            <pc:docMk/>
            <pc:sldMk cId="2084724589" sldId="267"/>
            <ac:spMk id="1038" creationId="{7326FEC2-EF9A-F6D0-B83F-F7C7216525E9}"/>
          </ac:spMkLst>
        </pc:spChg>
      </pc:sldChg>
      <pc:sldChg chg="modSp mod">
        <pc:chgData name="Sadaf Shahbaz" userId="26313b903a2eb0b2" providerId="LiveId" clId="{9BDB4D48-08B2-4EA2-AAB6-F8F6DD8BCD01}" dt="2022-09-03T04:24:03.694" v="396" actId="33524"/>
        <pc:sldMkLst>
          <pc:docMk/>
          <pc:sldMk cId="4143171132" sldId="269"/>
        </pc:sldMkLst>
        <pc:spChg chg="mod">
          <ac:chgData name="Sadaf Shahbaz" userId="26313b903a2eb0b2" providerId="LiveId" clId="{9BDB4D48-08B2-4EA2-AAB6-F8F6DD8BCD01}" dt="2022-09-03T04:24:03.694" v="396" actId="33524"/>
          <ac:spMkLst>
            <pc:docMk/>
            <pc:sldMk cId="4143171132" sldId="269"/>
            <ac:spMk id="2" creationId="{BD0F278F-D8E2-4ABF-F737-385EA24ECC0D}"/>
          </ac:spMkLst>
        </pc:spChg>
      </pc:sldChg>
      <pc:sldChg chg="modSp mod">
        <pc:chgData name="Sadaf Shahbaz" userId="26313b903a2eb0b2" providerId="LiveId" clId="{9BDB4D48-08B2-4EA2-AAB6-F8F6DD8BCD01}" dt="2022-09-03T04:13:39.733" v="101" actId="20577"/>
        <pc:sldMkLst>
          <pc:docMk/>
          <pc:sldMk cId="2460231104" sldId="270"/>
        </pc:sldMkLst>
        <pc:spChg chg="mod">
          <ac:chgData name="Sadaf Shahbaz" userId="26313b903a2eb0b2" providerId="LiveId" clId="{9BDB4D48-08B2-4EA2-AAB6-F8F6DD8BCD01}" dt="2022-09-03T04:13:39.733" v="101" actId="20577"/>
          <ac:spMkLst>
            <pc:docMk/>
            <pc:sldMk cId="2460231104" sldId="270"/>
            <ac:spMk id="5" creationId="{978A7399-103D-6D99-4DA6-F01F4E604E8C}"/>
          </ac:spMkLst>
        </pc:spChg>
      </pc:sldChg>
      <pc:sldChg chg="modSp mod">
        <pc:chgData name="Sadaf Shahbaz" userId="26313b903a2eb0b2" providerId="LiveId" clId="{9BDB4D48-08B2-4EA2-AAB6-F8F6DD8BCD01}" dt="2022-09-03T08:47:37.899" v="3115" actId="20577"/>
        <pc:sldMkLst>
          <pc:docMk/>
          <pc:sldMk cId="33883883" sldId="272"/>
        </pc:sldMkLst>
        <pc:spChg chg="mod">
          <ac:chgData name="Sadaf Shahbaz" userId="26313b903a2eb0b2" providerId="LiveId" clId="{9BDB4D48-08B2-4EA2-AAB6-F8F6DD8BCD01}" dt="2022-09-03T08:47:37.899" v="3115" actId="20577"/>
          <ac:spMkLst>
            <pc:docMk/>
            <pc:sldMk cId="33883883" sldId="272"/>
            <ac:spMk id="2" creationId="{67E4AD99-1ACB-21F6-32F9-47EEF8B05436}"/>
          </ac:spMkLst>
        </pc:spChg>
      </pc:sldChg>
      <pc:sldChg chg="addSp delSp modSp mod">
        <pc:chgData name="Sadaf Shahbaz" userId="26313b903a2eb0b2" providerId="LiveId" clId="{9BDB4D48-08B2-4EA2-AAB6-F8F6DD8BCD01}" dt="2022-09-03T05:27:01.936" v="1899" actId="1076"/>
        <pc:sldMkLst>
          <pc:docMk/>
          <pc:sldMk cId="1318136367" sldId="273"/>
        </pc:sldMkLst>
        <pc:spChg chg="mod">
          <ac:chgData name="Sadaf Shahbaz" userId="26313b903a2eb0b2" providerId="LiveId" clId="{9BDB4D48-08B2-4EA2-AAB6-F8F6DD8BCD01}" dt="2022-09-03T05:14:51.890" v="1864" actId="20577"/>
          <ac:spMkLst>
            <pc:docMk/>
            <pc:sldMk cId="1318136367" sldId="273"/>
            <ac:spMk id="2" creationId="{3AEC224C-4114-BE6F-9014-2039726DDFC9}"/>
          </ac:spMkLst>
        </pc:spChg>
        <pc:spChg chg="mod">
          <ac:chgData name="Sadaf Shahbaz" userId="26313b903a2eb0b2" providerId="LiveId" clId="{9BDB4D48-08B2-4EA2-AAB6-F8F6DD8BCD01}" dt="2022-09-03T05:16:20.682" v="1868" actId="1076"/>
          <ac:spMkLst>
            <pc:docMk/>
            <pc:sldMk cId="1318136367" sldId="273"/>
            <ac:spMk id="4" creationId="{954FF981-F135-D8A8-C273-4DD88F9C4F53}"/>
          </ac:spMkLst>
        </pc:spChg>
        <pc:spChg chg="del mod">
          <ac:chgData name="Sadaf Shahbaz" userId="26313b903a2eb0b2" providerId="LiveId" clId="{9BDB4D48-08B2-4EA2-AAB6-F8F6DD8BCD01}" dt="2022-09-03T05:16:15.790" v="1867" actId="21"/>
          <ac:spMkLst>
            <pc:docMk/>
            <pc:sldMk cId="1318136367" sldId="273"/>
            <ac:spMk id="5" creationId="{6CD34EE9-4CDD-658A-F0C4-581A9A9C677B}"/>
          </ac:spMkLst>
        </pc:spChg>
        <pc:spChg chg="add mod">
          <ac:chgData name="Sadaf Shahbaz" userId="26313b903a2eb0b2" providerId="LiveId" clId="{9BDB4D48-08B2-4EA2-AAB6-F8F6DD8BCD01}" dt="2022-09-03T05:26:34.956" v="1896" actId="1076"/>
          <ac:spMkLst>
            <pc:docMk/>
            <pc:sldMk cId="1318136367" sldId="273"/>
            <ac:spMk id="6" creationId="{70B10154-169F-BFAE-D7B7-1D7EDBA402E5}"/>
          </ac:spMkLst>
        </pc:spChg>
        <pc:spChg chg="add mod">
          <ac:chgData name="Sadaf Shahbaz" userId="26313b903a2eb0b2" providerId="LiveId" clId="{9BDB4D48-08B2-4EA2-AAB6-F8F6DD8BCD01}" dt="2022-09-03T05:21:30.700" v="1878" actId="14100"/>
          <ac:spMkLst>
            <pc:docMk/>
            <pc:sldMk cId="1318136367" sldId="273"/>
            <ac:spMk id="7" creationId="{BCAC5B72-4953-F3D1-FF03-BD94BD8F01B3}"/>
          </ac:spMkLst>
        </pc:spChg>
        <pc:spChg chg="add mod">
          <ac:chgData name="Sadaf Shahbaz" userId="26313b903a2eb0b2" providerId="LiveId" clId="{9BDB4D48-08B2-4EA2-AAB6-F8F6DD8BCD01}" dt="2022-09-03T05:26:56.765" v="1898" actId="1076"/>
          <ac:spMkLst>
            <pc:docMk/>
            <pc:sldMk cId="1318136367" sldId="273"/>
            <ac:spMk id="10" creationId="{EBA15597-ED50-8EF8-E0C4-D413B659F095}"/>
          </ac:spMkLst>
        </pc:spChg>
        <pc:spChg chg="add mod">
          <ac:chgData name="Sadaf Shahbaz" userId="26313b903a2eb0b2" providerId="LiveId" clId="{9BDB4D48-08B2-4EA2-AAB6-F8F6DD8BCD01}" dt="2022-09-03T05:27:01.936" v="1899" actId="1076"/>
          <ac:spMkLst>
            <pc:docMk/>
            <pc:sldMk cId="1318136367" sldId="273"/>
            <ac:spMk id="12" creationId="{C9A0B25B-3EE4-531A-BA55-360578B4EC39}"/>
          </ac:spMkLst>
        </pc:spChg>
        <pc:spChg chg="add mod">
          <ac:chgData name="Sadaf Shahbaz" userId="26313b903a2eb0b2" providerId="LiveId" clId="{9BDB4D48-08B2-4EA2-AAB6-F8F6DD8BCD01}" dt="2022-09-03T05:26:23.173" v="1895" actId="1076"/>
          <ac:spMkLst>
            <pc:docMk/>
            <pc:sldMk cId="1318136367" sldId="273"/>
            <ac:spMk id="14" creationId="{41077E3A-A39A-4D49-527D-CDE293686105}"/>
          </ac:spMkLst>
        </pc:spChg>
      </pc:sldChg>
      <pc:sldChg chg="modSp">
        <pc:chgData name="Sadaf Shahbaz" userId="26313b903a2eb0b2" providerId="LiveId" clId="{9BDB4D48-08B2-4EA2-AAB6-F8F6DD8BCD01}" dt="2022-09-03T05:05:46.226" v="1643" actId="20577"/>
        <pc:sldMkLst>
          <pc:docMk/>
          <pc:sldMk cId="2914945439" sldId="274"/>
        </pc:sldMkLst>
        <pc:graphicFrameChg chg="mod">
          <ac:chgData name="Sadaf Shahbaz" userId="26313b903a2eb0b2" providerId="LiveId" clId="{9BDB4D48-08B2-4EA2-AAB6-F8F6DD8BCD01}" dt="2022-09-03T05:05:46.226" v="1643" actId="20577"/>
          <ac:graphicFrameMkLst>
            <pc:docMk/>
            <pc:sldMk cId="2914945439" sldId="274"/>
            <ac:graphicFrameMk id="8" creationId="{EA33B688-23E4-D8D2-B795-1CAB52CB287D}"/>
          </ac:graphicFrameMkLst>
        </pc:graphicFrameChg>
      </pc:sldChg>
      <pc:sldChg chg="addSp delSp modSp mod">
        <pc:chgData name="Sadaf Shahbaz" userId="26313b903a2eb0b2" providerId="LiveId" clId="{9BDB4D48-08B2-4EA2-AAB6-F8F6DD8BCD01}" dt="2022-09-03T05:13:58.582" v="1791" actId="21"/>
        <pc:sldMkLst>
          <pc:docMk/>
          <pc:sldMk cId="237812408" sldId="275"/>
        </pc:sldMkLst>
        <pc:spChg chg="mod">
          <ac:chgData name="Sadaf Shahbaz" userId="26313b903a2eb0b2" providerId="LiveId" clId="{9BDB4D48-08B2-4EA2-AAB6-F8F6DD8BCD01}" dt="2022-09-03T05:07:16.593" v="1656" actId="255"/>
          <ac:spMkLst>
            <pc:docMk/>
            <pc:sldMk cId="237812408" sldId="275"/>
            <ac:spMk id="2" creationId="{D107D0A7-062F-DEA3-5027-1684A236E103}"/>
          </ac:spMkLst>
        </pc:spChg>
        <pc:spChg chg="add del mod">
          <ac:chgData name="Sadaf Shahbaz" userId="26313b903a2eb0b2" providerId="LiveId" clId="{9BDB4D48-08B2-4EA2-AAB6-F8F6DD8BCD01}" dt="2022-09-03T05:13:58.582" v="1791" actId="21"/>
          <ac:spMkLst>
            <pc:docMk/>
            <pc:sldMk cId="237812408" sldId="275"/>
            <ac:spMk id="3" creationId="{A35CA96F-0982-E84B-BDDA-461F177AD70B}"/>
          </ac:spMkLst>
        </pc:spChg>
      </pc:sldChg>
      <pc:sldChg chg="delSp modSp mod">
        <pc:chgData name="Sadaf Shahbaz" userId="26313b903a2eb0b2" providerId="LiveId" clId="{9BDB4D48-08B2-4EA2-AAB6-F8F6DD8BCD01}" dt="2022-09-03T09:46:51.026" v="3503" actId="21"/>
        <pc:sldMkLst>
          <pc:docMk/>
          <pc:sldMk cId="2569409705" sldId="276"/>
        </pc:sldMkLst>
        <pc:spChg chg="mod">
          <ac:chgData name="Sadaf Shahbaz" userId="26313b903a2eb0b2" providerId="LiveId" clId="{9BDB4D48-08B2-4EA2-AAB6-F8F6DD8BCD01}" dt="2022-09-03T05:06:40.315" v="1649" actId="20577"/>
          <ac:spMkLst>
            <pc:docMk/>
            <pc:sldMk cId="2569409705" sldId="276"/>
            <ac:spMk id="2" creationId="{10BE5BA0-E7A6-7DBE-3717-BB64FA0666FA}"/>
          </ac:spMkLst>
        </pc:spChg>
        <pc:spChg chg="del">
          <ac:chgData name="Sadaf Shahbaz" userId="26313b903a2eb0b2" providerId="LiveId" clId="{9BDB4D48-08B2-4EA2-AAB6-F8F6DD8BCD01}" dt="2022-09-03T09:46:51.026" v="3503" actId="21"/>
          <ac:spMkLst>
            <pc:docMk/>
            <pc:sldMk cId="2569409705" sldId="276"/>
            <ac:spMk id="9" creationId="{3B0A8270-A4B0-C661-E3BF-72239500E5F6}"/>
          </ac:spMkLst>
        </pc:spChg>
      </pc:sldChg>
      <pc:sldChg chg="addSp delSp modSp new mod">
        <pc:chgData name="Sadaf Shahbaz" userId="26313b903a2eb0b2" providerId="LiveId" clId="{9BDB4D48-08B2-4EA2-AAB6-F8F6DD8BCD01}" dt="2022-09-03T04:27:28.502" v="418" actId="14100"/>
        <pc:sldMkLst>
          <pc:docMk/>
          <pc:sldMk cId="884118524" sldId="277"/>
        </pc:sldMkLst>
        <pc:spChg chg="mod">
          <ac:chgData name="Sadaf Shahbaz" userId="26313b903a2eb0b2" providerId="LiveId" clId="{9BDB4D48-08B2-4EA2-AAB6-F8F6DD8BCD01}" dt="2022-09-03T04:18:08.706" v="345" actId="113"/>
          <ac:spMkLst>
            <pc:docMk/>
            <pc:sldMk cId="884118524" sldId="277"/>
            <ac:spMk id="2" creationId="{6F563D8A-B89C-4E7D-C502-C163327909E1}"/>
          </ac:spMkLst>
        </pc:spChg>
        <pc:spChg chg="mod">
          <ac:chgData name="Sadaf Shahbaz" userId="26313b903a2eb0b2" providerId="LiveId" clId="{9BDB4D48-08B2-4EA2-AAB6-F8F6DD8BCD01}" dt="2022-09-03T04:16:45.717" v="291" actId="20577"/>
          <ac:spMkLst>
            <pc:docMk/>
            <pc:sldMk cId="884118524" sldId="277"/>
            <ac:spMk id="3" creationId="{85295BCD-F614-E346-4031-E313CAA5D13E}"/>
          </ac:spMkLst>
        </pc:spChg>
        <pc:spChg chg="del">
          <ac:chgData name="Sadaf Shahbaz" userId="26313b903a2eb0b2" providerId="LiveId" clId="{9BDB4D48-08B2-4EA2-AAB6-F8F6DD8BCD01}" dt="2022-09-03T04:15:17.210" v="103" actId="22"/>
          <ac:spMkLst>
            <pc:docMk/>
            <pc:sldMk cId="884118524" sldId="277"/>
            <ac:spMk id="4" creationId="{BCD087EB-2382-1713-15BF-2FA0925816CA}"/>
          </ac:spMkLst>
        </pc:spChg>
        <pc:spChg chg="mod">
          <ac:chgData name="Sadaf Shahbaz" userId="26313b903a2eb0b2" providerId="LiveId" clId="{9BDB4D48-08B2-4EA2-AAB6-F8F6DD8BCD01}" dt="2022-09-03T04:17:07.420" v="342" actId="20577"/>
          <ac:spMkLst>
            <pc:docMk/>
            <pc:sldMk cId="884118524" sldId="277"/>
            <ac:spMk id="5" creationId="{14B47A4F-9B54-8054-1AD1-F086102C51DC}"/>
          </ac:spMkLst>
        </pc:spChg>
        <pc:spChg chg="del">
          <ac:chgData name="Sadaf Shahbaz" userId="26313b903a2eb0b2" providerId="LiveId" clId="{9BDB4D48-08B2-4EA2-AAB6-F8F6DD8BCD01}" dt="2022-09-03T04:17:50.175" v="343" actId="22"/>
          <ac:spMkLst>
            <pc:docMk/>
            <pc:sldMk cId="884118524" sldId="277"/>
            <ac:spMk id="6" creationId="{05EFA547-60D6-3DB9-92B5-158F4777A254}"/>
          </ac:spMkLst>
        </pc:spChg>
        <pc:picChg chg="add mod ord">
          <ac:chgData name="Sadaf Shahbaz" userId="26313b903a2eb0b2" providerId="LiveId" clId="{9BDB4D48-08B2-4EA2-AAB6-F8F6DD8BCD01}" dt="2022-09-03T04:27:28.502" v="418" actId="14100"/>
          <ac:picMkLst>
            <pc:docMk/>
            <pc:sldMk cId="884118524" sldId="277"/>
            <ac:picMk id="8" creationId="{B81C8D56-9E59-AE34-ADEF-4EB9765D71A6}"/>
          </ac:picMkLst>
        </pc:picChg>
        <pc:picChg chg="add mod ord">
          <ac:chgData name="Sadaf Shahbaz" userId="26313b903a2eb0b2" providerId="LiveId" clId="{9BDB4D48-08B2-4EA2-AAB6-F8F6DD8BCD01}" dt="2022-09-03T04:27:22.747" v="416" actId="14100"/>
          <ac:picMkLst>
            <pc:docMk/>
            <pc:sldMk cId="884118524" sldId="277"/>
            <ac:picMk id="10" creationId="{87F25C57-7BAD-7581-31B0-9A07DC883717}"/>
          </ac:picMkLst>
        </pc:picChg>
      </pc:sldChg>
      <pc:sldChg chg="addSp delSp modSp new mod setBg modClrScheme chgLayout">
        <pc:chgData name="Sadaf Shahbaz" userId="26313b903a2eb0b2" providerId="LiveId" clId="{9BDB4D48-08B2-4EA2-AAB6-F8F6DD8BCD01}" dt="2022-09-03T04:56:52.947" v="1585" actId="14100"/>
        <pc:sldMkLst>
          <pc:docMk/>
          <pc:sldMk cId="1264464770" sldId="278"/>
        </pc:sldMkLst>
        <pc:spChg chg="mod ord">
          <ac:chgData name="Sadaf Shahbaz" userId="26313b903a2eb0b2" providerId="LiveId" clId="{9BDB4D48-08B2-4EA2-AAB6-F8F6DD8BCD01}" dt="2022-09-03T04:56:52.947" v="1585" actId="14100"/>
          <ac:spMkLst>
            <pc:docMk/>
            <pc:sldMk cId="1264464770" sldId="278"/>
            <ac:spMk id="2" creationId="{5981EA11-65F8-7E5A-A0B3-9EB7DC628525}"/>
          </ac:spMkLst>
        </pc:spChg>
        <pc:spChg chg="add del mod ord">
          <ac:chgData name="Sadaf Shahbaz" userId="26313b903a2eb0b2" providerId="LiveId" clId="{9BDB4D48-08B2-4EA2-AAB6-F8F6DD8BCD01}" dt="2022-09-03T04:55:04.122" v="1442" actId="21"/>
          <ac:spMkLst>
            <pc:docMk/>
            <pc:sldMk cId="1264464770" sldId="278"/>
            <ac:spMk id="5" creationId="{DC4BE6DD-2498-87B6-F783-F6AB891B2AD5}"/>
          </ac:spMkLst>
        </pc:spChg>
        <pc:spChg chg="add mod ord">
          <ac:chgData name="Sadaf Shahbaz" userId="26313b903a2eb0b2" providerId="LiveId" clId="{9BDB4D48-08B2-4EA2-AAB6-F8F6DD8BCD01}" dt="2022-09-03T04:56:46.366" v="1583" actId="14100"/>
          <ac:spMkLst>
            <pc:docMk/>
            <pc:sldMk cId="1264464770" sldId="278"/>
            <ac:spMk id="6" creationId="{F0F298F4-71C6-11CD-6748-70E702EC5F4E}"/>
          </ac:spMkLst>
        </pc:spChg>
        <pc:spChg chg="add del">
          <ac:chgData name="Sadaf Shahbaz" userId="26313b903a2eb0b2" providerId="LiveId" clId="{9BDB4D48-08B2-4EA2-AAB6-F8F6DD8BCD01}" dt="2022-09-03T04:20:45.365" v="349" actId="26606"/>
          <ac:spMkLst>
            <pc:docMk/>
            <pc:sldMk cId="1264464770" sldId="278"/>
            <ac:spMk id="9" creationId="{BCED4D40-4B67-4331-AC48-79B82B4A47D8}"/>
          </ac:spMkLst>
        </pc:spChg>
        <pc:spChg chg="add del">
          <ac:chgData name="Sadaf Shahbaz" userId="26313b903a2eb0b2" providerId="LiveId" clId="{9BDB4D48-08B2-4EA2-AAB6-F8F6DD8BCD01}" dt="2022-09-03T04:20:45.365" v="349" actId="26606"/>
          <ac:spMkLst>
            <pc:docMk/>
            <pc:sldMk cId="1264464770" sldId="278"/>
            <ac:spMk id="11" creationId="{670CEDEF-4F34-412E-84EE-329C1E936AF5}"/>
          </ac:spMkLst>
        </pc:spChg>
        <pc:spChg chg="add del">
          <ac:chgData name="Sadaf Shahbaz" userId="26313b903a2eb0b2" providerId="LiveId" clId="{9BDB4D48-08B2-4EA2-AAB6-F8F6DD8BCD01}" dt="2022-09-03T04:20:54.159" v="351" actId="26606"/>
          <ac:spMkLst>
            <pc:docMk/>
            <pc:sldMk cId="1264464770" sldId="278"/>
            <ac:spMk id="13" creationId="{9B7AD9F6-8CE7-4299-8FC6-328F4DCD3FF9}"/>
          </ac:spMkLst>
        </pc:spChg>
        <pc:spChg chg="add del">
          <ac:chgData name="Sadaf Shahbaz" userId="26313b903a2eb0b2" providerId="LiveId" clId="{9BDB4D48-08B2-4EA2-AAB6-F8F6DD8BCD01}" dt="2022-09-03T04:20:54.159" v="351" actId="26606"/>
          <ac:spMkLst>
            <pc:docMk/>
            <pc:sldMk cId="1264464770" sldId="278"/>
            <ac:spMk id="14" creationId="{F49775AF-8896-43EE-92C6-83497D6DC56F}"/>
          </ac:spMkLst>
        </pc:spChg>
        <pc:spChg chg="add del">
          <ac:chgData name="Sadaf Shahbaz" userId="26313b903a2eb0b2" providerId="LiveId" clId="{9BDB4D48-08B2-4EA2-AAB6-F8F6DD8BCD01}" dt="2022-09-03T04:21:09.067" v="353" actId="26606"/>
          <ac:spMkLst>
            <pc:docMk/>
            <pc:sldMk cId="1264464770" sldId="278"/>
            <ac:spMk id="16" creationId="{76906711-0AFB-47DD-A4B6-4E94B38B8C91}"/>
          </ac:spMkLst>
        </pc:spChg>
        <pc:spChg chg="add del">
          <ac:chgData name="Sadaf Shahbaz" userId="26313b903a2eb0b2" providerId="LiveId" clId="{9BDB4D48-08B2-4EA2-AAB6-F8F6DD8BCD01}" dt="2022-09-03T04:21:09.067" v="353" actId="26606"/>
          <ac:spMkLst>
            <pc:docMk/>
            <pc:sldMk cId="1264464770" sldId="278"/>
            <ac:spMk id="17" creationId="{AA91F649-894C-41F6-A21D-3D1AC558E934}"/>
          </ac:spMkLst>
        </pc:spChg>
        <pc:spChg chg="add del">
          <ac:chgData name="Sadaf Shahbaz" userId="26313b903a2eb0b2" providerId="LiveId" clId="{9BDB4D48-08B2-4EA2-AAB6-F8F6DD8BCD01}" dt="2022-09-03T04:21:09.067" v="353" actId="26606"/>
          <ac:spMkLst>
            <pc:docMk/>
            <pc:sldMk cId="1264464770" sldId="278"/>
            <ac:spMk id="18" creationId="{56037404-66BD-46B5-9323-1B531319671A}"/>
          </ac:spMkLst>
        </pc:spChg>
        <pc:spChg chg="add del">
          <ac:chgData name="Sadaf Shahbaz" userId="26313b903a2eb0b2" providerId="LiveId" clId="{9BDB4D48-08B2-4EA2-AAB6-F8F6DD8BCD01}" dt="2022-09-03T04:21:47.757" v="361" actId="26606"/>
          <ac:spMkLst>
            <pc:docMk/>
            <pc:sldMk cId="1264464770" sldId="278"/>
            <ac:spMk id="20" creationId="{9B7AD9F6-8CE7-4299-8FC6-328F4DCD3FF9}"/>
          </ac:spMkLst>
        </pc:spChg>
        <pc:spChg chg="add del">
          <ac:chgData name="Sadaf Shahbaz" userId="26313b903a2eb0b2" providerId="LiveId" clId="{9BDB4D48-08B2-4EA2-AAB6-F8F6DD8BCD01}" dt="2022-09-03T04:21:47.757" v="361" actId="26606"/>
          <ac:spMkLst>
            <pc:docMk/>
            <pc:sldMk cId="1264464770" sldId="278"/>
            <ac:spMk id="21" creationId="{F49775AF-8896-43EE-92C6-83497D6DC56F}"/>
          </ac:spMkLst>
        </pc:spChg>
        <pc:spChg chg="add del">
          <ac:chgData name="Sadaf Shahbaz" userId="26313b903a2eb0b2" providerId="LiveId" clId="{9BDB4D48-08B2-4EA2-AAB6-F8F6DD8BCD01}" dt="2022-09-03T04:21:45.574" v="358" actId="26606"/>
          <ac:spMkLst>
            <pc:docMk/>
            <pc:sldMk cId="1264464770" sldId="278"/>
            <ac:spMk id="26" creationId="{9B7AD9F6-8CE7-4299-8FC6-328F4DCD3FF9}"/>
          </ac:spMkLst>
        </pc:spChg>
        <pc:spChg chg="add del">
          <ac:chgData name="Sadaf Shahbaz" userId="26313b903a2eb0b2" providerId="LiveId" clId="{9BDB4D48-08B2-4EA2-AAB6-F8F6DD8BCD01}" dt="2022-09-03T04:21:45.574" v="358" actId="26606"/>
          <ac:spMkLst>
            <pc:docMk/>
            <pc:sldMk cId="1264464770" sldId="278"/>
            <ac:spMk id="28" creationId="{3F9B0603-37C5-4312-AE4D-A3D015475403}"/>
          </ac:spMkLst>
        </pc:spChg>
        <pc:picChg chg="add mod modCrop">
          <ac:chgData name="Sadaf Shahbaz" userId="26313b903a2eb0b2" providerId="LiveId" clId="{9BDB4D48-08B2-4EA2-AAB6-F8F6DD8BCD01}" dt="2022-09-03T04:55:07.685" v="1443" actId="1076"/>
          <ac:picMkLst>
            <pc:docMk/>
            <pc:sldMk cId="1264464770" sldId="278"/>
            <ac:picMk id="4" creationId="{F130BBC9-5C13-40B5-CC84-FEE725341091}"/>
          </ac:picMkLst>
        </pc:picChg>
      </pc:sldChg>
      <pc:sldChg chg="addSp delSp modSp new mod setBg modClrScheme chgLayout">
        <pc:chgData name="Sadaf Shahbaz" userId="26313b903a2eb0b2" providerId="LiveId" clId="{9BDB4D48-08B2-4EA2-AAB6-F8F6DD8BCD01}" dt="2022-09-03T04:38:57.107" v="844" actId="20577"/>
        <pc:sldMkLst>
          <pc:docMk/>
          <pc:sldMk cId="3793295972" sldId="279"/>
        </pc:sldMkLst>
        <pc:spChg chg="del mod ord">
          <ac:chgData name="Sadaf Shahbaz" userId="26313b903a2eb0b2" providerId="LiveId" clId="{9BDB4D48-08B2-4EA2-AAB6-F8F6DD8BCD01}" dt="2022-09-03T04:33:25.985" v="420" actId="700"/>
          <ac:spMkLst>
            <pc:docMk/>
            <pc:sldMk cId="3793295972" sldId="279"/>
            <ac:spMk id="2" creationId="{08B6309E-C17C-ABE5-1D5D-62BE8D5C02D4}"/>
          </ac:spMkLst>
        </pc:spChg>
        <pc:spChg chg="del mod ord">
          <ac:chgData name="Sadaf Shahbaz" userId="26313b903a2eb0b2" providerId="LiveId" clId="{9BDB4D48-08B2-4EA2-AAB6-F8F6DD8BCD01}" dt="2022-09-03T04:33:25.985" v="420" actId="700"/>
          <ac:spMkLst>
            <pc:docMk/>
            <pc:sldMk cId="3793295972" sldId="279"/>
            <ac:spMk id="3" creationId="{4B933D05-665D-BC30-B628-D9DC2DDEC8C9}"/>
          </ac:spMkLst>
        </pc:spChg>
        <pc:spChg chg="del mod ord">
          <ac:chgData name="Sadaf Shahbaz" userId="26313b903a2eb0b2" providerId="LiveId" clId="{9BDB4D48-08B2-4EA2-AAB6-F8F6DD8BCD01}" dt="2022-09-03T04:33:25.985" v="420" actId="700"/>
          <ac:spMkLst>
            <pc:docMk/>
            <pc:sldMk cId="3793295972" sldId="279"/>
            <ac:spMk id="4" creationId="{09E9CB06-09DF-E82B-460C-8B7917BEFB29}"/>
          </ac:spMkLst>
        </pc:spChg>
        <pc:spChg chg="del">
          <ac:chgData name="Sadaf Shahbaz" userId="26313b903a2eb0b2" providerId="LiveId" clId="{9BDB4D48-08B2-4EA2-AAB6-F8F6DD8BCD01}" dt="2022-09-03T04:33:25.985" v="420" actId="700"/>
          <ac:spMkLst>
            <pc:docMk/>
            <pc:sldMk cId="3793295972" sldId="279"/>
            <ac:spMk id="5" creationId="{65F7A257-2BC7-BC73-DD52-D7F02DA8F721}"/>
          </ac:spMkLst>
        </pc:spChg>
        <pc:spChg chg="del">
          <ac:chgData name="Sadaf Shahbaz" userId="26313b903a2eb0b2" providerId="LiveId" clId="{9BDB4D48-08B2-4EA2-AAB6-F8F6DD8BCD01}" dt="2022-09-03T04:33:25.985" v="420" actId="700"/>
          <ac:spMkLst>
            <pc:docMk/>
            <pc:sldMk cId="3793295972" sldId="279"/>
            <ac:spMk id="6" creationId="{824136AC-DF1B-ABEC-0288-A1E0F3380486}"/>
          </ac:spMkLst>
        </pc:spChg>
        <pc:spChg chg="add mod ord">
          <ac:chgData name="Sadaf Shahbaz" userId="26313b903a2eb0b2" providerId="LiveId" clId="{9BDB4D48-08B2-4EA2-AAB6-F8F6DD8BCD01}" dt="2022-09-03T04:37:25.673" v="741" actId="26606"/>
          <ac:spMkLst>
            <pc:docMk/>
            <pc:sldMk cId="3793295972" sldId="279"/>
            <ac:spMk id="7" creationId="{5B4B9F31-1378-CD94-F3D2-2ABE06719227}"/>
          </ac:spMkLst>
        </pc:spChg>
        <pc:spChg chg="add del mod ord">
          <ac:chgData name="Sadaf Shahbaz" userId="26313b903a2eb0b2" providerId="LiveId" clId="{9BDB4D48-08B2-4EA2-AAB6-F8F6DD8BCD01}" dt="2022-09-03T04:34:03.203" v="421" actId="22"/>
          <ac:spMkLst>
            <pc:docMk/>
            <pc:sldMk cId="3793295972" sldId="279"/>
            <ac:spMk id="8" creationId="{8F440BB3-42F9-7D1C-9C68-FD1FB731F445}"/>
          </ac:spMkLst>
        </pc:spChg>
        <pc:spChg chg="add mod ord">
          <ac:chgData name="Sadaf Shahbaz" userId="26313b903a2eb0b2" providerId="LiveId" clId="{9BDB4D48-08B2-4EA2-AAB6-F8F6DD8BCD01}" dt="2022-09-03T04:38:57.107" v="844" actId="20577"/>
          <ac:spMkLst>
            <pc:docMk/>
            <pc:sldMk cId="3793295972" sldId="279"/>
            <ac:spMk id="9" creationId="{388B7A7B-0471-C962-45F0-27C22BC9DB0D}"/>
          </ac:spMkLst>
        </pc:spChg>
        <pc:spChg chg="add del">
          <ac:chgData name="Sadaf Shahbaz" userId="26313b903a2eb0b2" providerId="LiveId" clId="{9BDB4D48-08B2-4EA2-AAB6-F8F6DD8BCD01}" dt="2022-09-03T04:34:41.057" v="425" actId="26606"/>
          <ac:spMkLst>
            <pc:docMk/>
            <pc:sldMk cId="3793295972" sldId="279"/>
            <ac:spMk id="16" creationId="{F13C74B1-5B17-4795-BED0-7140497B445A}"/>
          </ac:spMkLst>
        </pc:spChg>
        <pc:spChg chg="add del">
          <ac:chgData name="Sadaf Shahbaz" userId="26313b903a2eb0b2" providerId="LiveId" clId="{9BDB4D48-08B2-4EA2-AAB6-F8F6DD8BCD01}" dt="2022-09-03T04:34:41.057" v="425" actId="26606"/>
          <ac:spMkLst>
            <pc:docMk/>
            <pc:sldMk cId="3793295972" sldId="279"/>
            <ac:spMk id="18" creationId="{D4974D33-8DC5-464E-8C6D-BE58F0669C17}"/>
          </ac:spMkLst>
        </pc:spChg>
        <pc:spChg chg="add del">
          <ac:chgData name="Sadaf Shahbaz" userId="26313b903a2eb0b2" providerId="LiveId" clId="{9BDB4D48-08B2-4EA2-AAB6-F8F6DD8BCD01}" dt="2022-09-03T04:37:25.673" v="741" actId="26606"/>
          <ac:spMkLst>
            <pc:docMk/>
            <pc:sldMk cId="3793295972" sldId="279"/>
            <ac:spMk id="23" creationId="{2B97F24A-32CE-4C1C-A50D-3016B394DCFB}"/>
          </ac:spMkLst>
        </pc:spChg>
        <pc:spChg chg="add del">
          <ac:chgData name="Sadaf Shahbaz" userId="26313b903a2eb0b2" providerId="LiveId" clId="{9BDB4D48-08B2-4EA2-AAB6-F8F6DD8BCD01}" dt="2022-09-03T04:37:25.673" v="741" actId="26606"/>
          <ac:spMkLst>
            <pc:docMk/>
            <pc:sldMk cId="3793295972" sldId="279"/>
            <ac:spMk id="25" creationId="{6357EC4F-235E-4222-A36F-C7878ACE37F2}"/>
          </ac:spMkLst>
        </pc:spChg>
        <pc:spChg chg="add">
          <ac:chgData name="Sadaf Shahbaz" userId="26313b903a2eb0b2" providerId="LiveId" clId="{9BDB4D48-08B2-4EA2-AAB6-F8F6DD8BCD01}" dt="2022-09-03T04:37:25.673" v="741" actId="26606"/>
          <ac:spMkLst>
            <pc:docMk/>
            <pc:sldMk cId="3793295972" sldId="279"/>
            <ac:spMk id="30" creationId="{A8908DB7-C3A6-4FCB-9820-CEE02B398C4A}"/>
          </ac:spMkLst>
        </pc:spChg>
        <pc:spChg chg="add">
          <ac:chgData name="Sadaf Shahbaz" userId="26313b903a2eb0b2" providerId="LiveId" clId="{9BDB4D48-08B2-4EA2-AAB6-F8F6DD8BCD01}" dt="2022-09-03T04:37:25.673" v="741" actId="26606"/>
          <ac:spMkLst>
            <pc:docMk/>
            <pc:sldMk cId="3793295972" sldId="279"/>
            <ac:spMk id="32" creationId="{535742DD-1B16-4E9D-B715-0D74B4574A68}"/>
          </ac:spMkLst>
        </pc:spChg>
        <pc:picChg chg="add mod ord modCrop">
          <ac:chgData name="Sadaf Shahbaz" userId="26313b903a2eb0b2" providerId="LiveId" clId="{9BDB4D48-08B2-4EA2-AAB6-F8F6DD8BCD01}" dt="2022-09-03T04:37:41.275" v="744" actId="14100"/>
          <ac:picMkLst>
            <pc:docMk/>
            <pc:sldMk cId="3793295972" sldId="279"/>
            <ac:picMk id="11" creationId="{C43E9745-5FDC-758D-623C-26A676E3FD5C}"/>
          </ac:picMkLst>
        </pc:picChg>
      </pc:sldChg>
      <pc:sldChg chg="new del">
        <pc:chgData name="Sadaf Shahbaz" userId="26313b903a2eb0b2" providerId="LiveId" clId="{9BDB4D48-08B2-4EA2-AAB6-F8F6DD8BCD01}" dt="2022-09-03T04:52:27.387" v="1427" actId="2696"/>
        <pc:sldMkLst>
          <pc:docMk/>
          <pc:sldMk cId="577986962" sldId="280"/>
        </pc:sldMkLst>
      </pc:sldChg>
      <pc:sldChg chg="delSp modSp add mod setBg delDesignElem">
        <pc:chgData name="Sadaf Shahbaz" userId="26313b903a2eb0b2" providerId="LiveId" clId="{9BDB4D48-08B2-4EA2-AAB6-F8F6DD8BCD01}" dt="2022-09-03T04:51:51.157" v="1426" actId="113"/>
        <pc:sldMkLst>
          <pc:docMk/>
          <pc:sldMk cId="250622660" sldId="281"/>
        </pc:sldMkLst>
        <pc:spChg chg="mod">
          <ac:chgData name="Sadaf Shahbaz" userId="26313b903a2eb0b2" providerId="LiveId" clId="{9BDB4D48-08B2-4EA2-AAB6-F8F6DD8BCD01}" dt="2022-09-03T04:51:51.157" v="1426" actId="113"/>
          <ac:spMkLst>
            <pc:docMk/>
            <pc:sldMk cId="250622660" sldId="281"/>
            <ac:spMk id="6" creationId="{5B44BBE2-35E3-E759-9077-7819A71B653E}"/>
          </ac:spMkLst>
        </pc:spChg>
        <pc:spChg chg="del">
          <ac:chgData name="Sadaf Shahbaz" userId="26313b903a2eb0b2" providerId="LiveId" clId="{9BDB4D48-08B2-4EA2-AAB6-F8F6DD8BCD01}" dt="2022-09-03T04:51:02.756" v="1422"/>
          <ac:spMkLst>
            <pc:docMk/>
            <pc:sldMk cId="250622660" sldId="281"/>
            <ac:spMk id="11" creationId="{2B97F24A-32CE-4C1C-A50D-3016B394DCFB}"/>
          </ac:spMkLst>
        </pc:spChg>
        <pc:spChg chg="del">
          <ac:chgData name="Sadaf Shahbaz" userId="26313b903a2eb0b2" providerId="LiveId" clId="{9BDB4D48-08B2-4EA2-AAB6-F8F6DD8BCD01}" dt="2022-09-03T04:51:02.756" v="1422"/>
          <ac:spMkLst>
            <pc:docMk/>
            <pc:sldMk cId="250622660" sldId="281"/>
            <ac:spMk id="13" creationId="{CD8B4F24-440B-49E9-B85D-733523DC064B}"/>
          </ac:spMkLst>
        </pc:spChg>
      </pc:sldChg>
      <pc:sldChg chg="addSp modSp new del mod modClrScheme chgLayout">
        <pc:chgData name="Sadaf Shahbaz" userId="26313b903a2eb0b2" providerId="LiveId" clId="{9BDB4D48-08B2-4EA2-AAB6-F8F6DD8BCD01}" dt="2022-09-03T05:01:38.711" v="1594" actId="2696"/>
        <pc:sldMkLst>
          <pc:docMk/>
          <pc:sldMk cId="3109073411" sldId="282"/>
        </pc:sldMkLst>
        <pc:spChg chg="add mod">
          <ac:chgData name="Sadaf Shahbaz" userId="26313b903a2eb0b2" providerId="LiveId" clId="{9BDB4D48-08B2-4EA2-AAB6-F8F6DD8BCD01}" dt="2022-09-03T05:00:39.704" v="1589" actId="700"/>
          <ac:spMkLst>
            <pc:docMk/>
            <pc:sldMk cId="3109073411" sldId="282"/>
            <ac:spMk id="2" creationId="{58EC8E6B-2566-238A-76D4-E9FB14A8E28C}"/>
          </ac:spMkLst>
        </pc:spChg>
        <pc:spChg chg="add mod">
          <ac:chgData name="Sadaf Shahbaz" userId="26313b903a2eb0b2" providerId="LiveId" clId="{9BDB4D48-08B2-4EA2-AAB6-F8F6DD8BCD01}" dt="2022-09-03T05:00:39.704" v="1589" actId="700"/>
          <ac:spMkLst>
            <pc:docMk/>
            <pc:sldMk cId="3109073411" sldId="282"/>
            <ac:spMk id="3" creationId="{04A98031-1461-C10C-CD5D-7F5666EF9FAD}"/>
          </ac:spMkLst>
        </pc:spChg>
      </pc:sldChg>
      <pc:sldChg chg="delSp add del setBg delDesignElem">
        <pc:chgData name="Sadaf Shahbaz" userId="26313b903a2eb0b2" providerId="LiveId" clId="{9BDB4D48-08B2-4EA2-AAB6-F8F6DD8BCD01}" dt="2022-09-03T05:01:35.620" v="1593" actId="2696"/>
        <pc:sldMkLst>
          <pc:docMk/>
          <pc:sldMk cId="320599429" sldId="283"/>
        </pc:sldMkLst>
        <pc:spChg chg="del">
          <ac:chgData name="Sadaf Shahbaz" userId="26313b903a2eb0b2" providerId="LiveId" clId="{9BDB4D48-08B2-4EA2-AAB6-F8F6DD8BCD01}" dt="2022-09-03T04:59:32.757" v="1588"/>
          <ac:spMkLst>
            <pc:docMk/>
            <pc:sldMk cId="320599429" sldId="283"/>
            <ac:spMk id="9" creationId="{C05CBC3C-2E5A-4839-8B9B-2E5A6ADF0F58}"/>
          </ac:spMkLst>
        </pc:spChg>
        <pc:spChg chg="del">
          <ac:chgData name="Sadaf Shahbaz" userId="26313b903a2eb0b2" providerId="LiveId" clId="{9BDB4D48-08B2-4EA2-AAB6-F8F6DD8BCD01}" dt="2022-09-03T04:59:32.757" v="1588"/>
          <ac:spMkLst>
            <pc:docMk/>
            <pc:sldMk cId="320599429" sldId="283"/>
            <ac:spMk id="11" creationId="{DB5B423A-57CC-4C58-AA26-8E2E862B03A0}"/>
          </ac:spMkLst>
        </pc:spChg>
      </pc:sldChg>
      <pc:sldChg chg="addSp delSp modSp add mod setBg delDesignElem">
        <pc:chgData name="Sadaf Shahbaz" userId="26313b903a2eb0b2" providerId="LiveId" clId="{9BDB4D48-08B2-4EA2-AAB6-F8F6DD8BCD01}" dt="2022-09-03T05:01:46.069" v="1597" actId="26606"/>
        <pc:sldMkLst>
          <pc:docMk/>
          <pc:sldMk cId="3224079240" sldId="284"/>
        </pc:sldMkLst>
        <pc:spChg chg="mod">
          <ac:chgData name="Sadaf Shahbaz" userId="26313b903a2eb0b2" providerId="LiveId" clId="{9BDB4D48-08B2-4EA2-AAB6-F8F6DD8BCD01}" dt="2022-09-03T05:01:46.069" v="1597" actId="26606"/>
          <ac:spMkLst>
            <pc:docMk/>
            <pc:sldMk cId="3224079240" sldId="284"/>
            <ac:spMk id="2" creationId="{E04D274B-D72B-9E4C-CF0A-6538DFF5906D}"/>
          </ac:spMkLst>
        </pc:spChg>
        <pc:spChg chg="del">
          <ac:chgData name="Sadaf Shahbaz" userId="26313b903a2eb0b2" providerId="LiveId" clId="{9BDB4D48-08B2-4EA2-AAB6-F8F6DD8BCD01}" dt="2022-09-03T05:00:41.878" v="1591"/>
          <ac:spMkLst>
            <pc:docMk/>
            <pc:sldMk cId="3224079240" sldId="284"/>
            <ac:spMk id="9" creationId="{C05CBC3C-2E5A-4839-8B9B-2E5A6ADF0F58}"/>
          </ac:spMkLst>
        </pc:spChg>
        <pc:spChg chg="add del">
          <ac:chgData name="Sadaf Shahbaz" userId="26313b903a2eb0b2" providerId="LiveId" clId="{9BDB4D48-08B2-4EA2-AAB6-F8F6DD8BCD01}" dt="2022-09-03T05:01:46.069" v="1597" actId="26606"/>
          <ac:spMkLst>
            <pc:docMk/>
            <pc:sldMk cId="3224079240" sldId="284"/>
            <ac:spMk id="10" creationId="{6C4028FD-8BAA-4A19-BFDE-594D991B7552}"/>
          </ac:spMkLst>
        </pc:spChg>
        <pc:spChg chg="del">
          <ac:chgData name="Sadaf Shahbaz" userId="26313b903a2eb0b2" providerId="LiveId" clId="{9BDB4D48-08B2-4EA2-AAB6-F8F6DD8BCD01}" dt="2022-09-03T05:00:41.878" v="1591"/>
          <ac:spMkLst>
            <pc:docMk/>
            <pc:sldMk cId="3224079240" sldId="284"/>
            <ac:spMk id="11" creationId="{DB5B423A-57CC-4C58-AA26-8E2E862B03A0}"/>
          </ac:spMkLst>
        </pc:spChg>
        <pc:spChg chg="add">
          <ac:chgData name="Sadaf Shahbaz" userId="26313b903a2eb0b2" providerId="LiveId" clId="{9BDB4D48-08B2-4EA2-AAB6-F8F6DD8BCD01}" dt="2022-09-03T05:01:46.069" v="1597" actId="26606"/>
          <ac:spMkLst>
            <pc:docMk/>
            <pc:sldMk cId="3224079240" sldId="284"/>
            <ac:spMk id="15" creationId="{35DB3719-6FDC-4E5D-891D-FF40B7300F64}"/>
          </ac:spMkLst>
        </pc:spChg>
        <pc:spChg chg="add del">
          <ac:chgData name="Sadaf Shahbaz" userId="26313b903a2eb0b2" providerId="LiveId" clId="{9BDB4D48-08B2-4EA2-AAB6-F8F6DD8BCD01}" dt="2022-09-03T05:01:46.035" v="1596" actId="26606"/>
          <ac:spMkLst>
            <pc:docMk/>
            <pc:sldMk cId="3224079240" sldId="284"/>
            <ac:spMk id="16" creationId="{257363FD-7E77-4145-9483-331A807ADF0E}"/>
          </ac:spMkLst>
        </pc:spChg>
        <pc:spChg chg="add">
          <ac:chgData name="Sadaf Shahbaz" userId="26313b903a2eb0b2" providerId="LiveId" clId="{9BDB4D48-08B2-4EA2-AAB6-F8F6DD8BCD01}" dt="2022-09-03T05:01:46.069" v="1597" actId="26606"/>
          <ac:spMkLst>
            <pc:docMk/>
            <pc:sldMk cId="3224079240" sldId="284"/>
            <ac:spMk id="17" creationId="{E0CBAC23-2E3F-4A90-BA59-F8299F6A5439}"/>
          </ac:spMkLst>
        </pc:spChg>
        <pc:graphicFrameChg chg="mod modGraphic">
          <ac:chgData name="Sadaf Shahbaz" userId="26313b903a2eb0b2" providerId="LiveId" clId="{9BDB4D48-08B2-4EA2-AAB6-F8F6DD8BCD01}" dt="2022-09-03T05:01:46.069" v="1597" actId="26606"/>
          <ac:graphicFrameMkLst>
            <pc:docMk/>
            <pc:sldMk cId="3224079240" sldId="284"/>
            <ac:graphicFrameMk id="5" creationId="{4515BF27-F295-F982-4313-045BCB4DA72E}"/>
          </ac:graphicFrameMkLst>
        </pc:graphicFrameChg>
        <pc:picChg chg="add del">
          <ac:chgData name="Sadaf Shahbaz" userId="26313b903a2eb0b2" providerId="LiveId" clId="{9BDB4D48-08B2-4EA2-AAB6-F8F6DD8BCD01}" dt="2022-09-03T05:01:46.035" v="1596" actId="26606"/>
          <ac:picMkLst>
            <pc:docMk/>
            <pc:sldMk cId="3224079240" sldId="284"/>
            <ac:picMk id="12" creationId="{78BA82FA-1AEE-164B-2F99-6724DADF9CF4}"/>
          </ac:picMkLst>
        </pc:picChg>
      </pc:sldChg>
      <pc:sldChg chg="addSp modSp new mod">
        <pc:chgData name="Sadaf Shahbaz" userId="26313b903a2eb0b2" providerId="LiveId" clId="{9BDB4D48-08B2-4EA2-AAB6-F8F6DD8BCD01}" dt="2022-09-03T09:01:06.582" v="3147" actId="962"/>
        <pc:sldMkLst>
          <pc:docMk/>
          <pc:sldMk cId="470165970" sldId="285"/>
        </pc:sldMkLst>
        <pc:picChg chg="add mod">
          <ac:chgData name="Sadaf Shahbaz" userId="26313b903a2eb0b2" providerId="LiveId" clId="{9BDB4D48-08B2-4EA2-AAB6-F8F6DD8BCD01}" dt="2022-09-03T09:01:06.582" v="3147" actId="962"/>
          <ac:picMkLst>
            <pc:docMk/>
            <pc:sldMk cId="470165970" sldId="285"/>
            <ac:picMk id="3" creationId="{7A4D6C4C-C566-49B8-12D1-6240B617A642}"/>
          </ac:picMkLst>
        </pc:picChg>
      </pc:sldChg>
      <pc:sldChg chg="new del">
        <pc:chgData name="Sadaf Shahbaz" userId="26313b903a2eb0b2" providerId="LiveId" clId="{9BDB4D48-08B2-4EA2-AAB6-F8F6DD8BCD01}" dt="2022-09-03T05:45:23.885" v="1971" actId="2696"/>
        <pc:sldMkLst>
          <pc:docMk/>
          <pc:sldMk cId="3532896808" sldId="285"/>
        </pc:sldMkLst>
      </pc:sldChg>
      <pc:sldChg chg="delSp add del setBg delDesignElem">
        <pc:chgData name="Sadaf Shahbaz" userId="26313b903a2eb0b2" providerId="LiveId" clId="{9BDB4D48-08B2-4EA2-AAB6-F8F6DD8BCD01}" dt="2022-09-03T08:09:36.850" v="3025" actId="2696"/>
        <pc:sldMkLst>
          <pc:docMk/>
          <pc:sldMk cId="1528230040" sldId="286"/>
        </pc:sldMkLst>
        <pc:spChg chg="del">
          <ac:chgData name="Sadaf Shahbaz" userId="26313b903a2eb0b2" providerId="LiveId" clId="{9BDB4D48-08B2-4EA2-AAB6-F8F6DD8BCD01}" dt="2022-09-03T05:03:06.152" v="1601"/>
          <ac:spMkLst>
            <pc:docMk/>
            <pc:sldMk cId="1528230040" sldId="286"/>
            <ac:spMk id="1033" creationId="{A8908DB7-C3A6-4FCB-9820-CEE02B398C4A}"/>
          </ac:spMkLst>
        </pc:spChg>
        <pc:spChg chg="del">
          <ac:chgData name="Sadaf Shahbaz" userId="26313b903a2eb0b2" providerId="LiveId" clId="{9BDB4D48-08B2-4EA2-AAB6-F8F6DD8BCD01}" dt="2022-09-03T05:03:06.152" v="1601"/>
          <ac:spMkLst>
            <pc:docMk/>
            <pc:sldMk cId="1528230040" sldId="286"/>
            <ac:spMk id="1035" creationId="{535742DD-1B16-4E9D-B715-0D74B4574A68}"/>
          </ac:spMkLst>
        </pc:spChg>
      </pc:sldChg>
      <pc:sldChg chg="addSp delSp modSp new mod setBg modClrScheme chgLayout">
        <pc:chgData name="Sadaf Shahbaz" userId="26313b903a2eb0b2" providerId="LiveId" clId="{9BDB4D48-08B2-4EA2-AAB6-F8F6DD8BCD01}" dt="2022-09-03T11:03:11.691" v="4486" actId="313"/>
        <pc:sldMkLst>
          <pc:docMk/>
          <pc:sldMk cId="2888820938" sldId="286"/>
        </pc:sldMkLst>
        <pc:spChg chg="add mod">
          <ac:chgData name="Sadaf Shahbaz" userId="26313b903a2eb0b2" providerId="LiveId" clId="{9BDB4D48-08B2-4EA2-AAB6-F8F6DD8BCD01}" dt="2022-09-03T11:03:11.691" v="4486" actId="313"/>
          <ac:spMkLst>
            <pc:docMk/>
            <pc:sldMk cId="2888820938" sldId="286"/>
            <ac:spMk id="2" creationId="{5FE89939-88A4-919A-B04A-B4E8A9D6E97A}"/>
          </ac:spMkLst>
        </pc:spChg>
        <pc:spChg chg="add del">
          <ac:chgData name="Sadaf Shahbaz" userId="26313b903a2eb0b2" providerId="LiveId" clId="{9BDB4D48-08B2-4EA2-AAB6-F8F6DD8BCD01}" dt="2022-09-03T09:40:07.326" v="3406" actId="26606"/>
          <ac:spMkLst>
            <pc:docMk/>
            <pc:sldMk cId="2888820938" sldId="286"/>
            <ac:spMk id="7" creationId="{FFD48BC7-DC40-47DE-87EE-9F4B6ECB9ABB}"/>
          </ac:spMkLst>
        </pc:spChg>
        <pc:spChg chg="add del">
          <ac:chgData name="Sadaf Shahbaz" userId="26313b903a2eb0b2" providerId="LiveId" clId="{9BDB4D48-08B2-4EA2-AAB6-F8F6DD8BCD01}" dt="2022-09-03T09:40:07.326" v="3406" actId="26606"/>
          <ac:spMkLst>
            <pc:docMk/>
            <pc:sldMk cId="2888820938" sldId="286"/>
            <ac:spMk id="9" creationId="{E502BBC7-2C76-46F3-BC24-5985BC13DB88}"/>
          </ac:spMkLst>
        </pc:spChg>
        <pc:spChg chg="add del">
          <ac:chgData name="Sadaf Shahbaz" userId="26313b903a2eb0b2" providerId="LiveId" clId="{9BDB4D48-08B2-4EA2-AAB6-F8F6DD8BCD01}" dt="2022-09-03T09:40:07.326" v="3406" actId="26606"/>
          <ac:spMkLst>
            <pc:docMk/>
            <pc:sldMk cId="2888820938" sldId="286"/>
            <ac:spMk id="11" creationId="{C7F28D52-2A5F-4D23-81AE-7CB8B591C7AF}"/>
          </ac:spMkLst>
        </pc:spChg>
        <pc:spChg chg="add del">
          <ac:chgData name="Sadaf Shahbaz" userId="26313b903a2eb0b2" providerId="LiveId" clId="{9BDB4D48-08B2-4EA2-AAB6-F8F6DD8BCD01}" dt="2022-09-03T09:40:07.326" v="3406" actId="26606"/>
          <ac:spMkLst>
            <pc:docMk/>
            <pc:sldMk cId="2888820938" sldId="286"/>
            <ac:spMk id="13" creationId="{3629484E-3792-4B3D-89AD-7C8A1ED0E0D4}"/>
          </ac:spMkLst>
        </pc:spChg>
      </pc:sldChg>
      <pc:sldChg chg="modSp new del mod">
        <pc:chgData name="Sadaf Shahbaz" userId="26313b903a2eb0b2" providerId="LiveId" clId="{9BDB4D48-08B2-4EA2-AAB6-F8F6DD8BCD01}" dt="2022-09-03T05:20:10.653" v="1871" actId="2696"/>
        <pc:sldMkLst>
          <pc:docMk/>
          <pc:sldMk cId="263961717" sldId="287"/>
        </pc:sldMkLst>
        <pc:spChg chg="mod">
          <ac:chgData name="Sadaf Shahbaz" userId="26313b903a2eb0b2" providerId="LiveId" clId="{9BDB4D48-08B2-4EA2-AAB6-F8F6DD8BCD01}" dt="2022-09-03T05:14:38.114" v="1835" actId="20577"/>
          <ac:spMkLst>
            <pc:docMk/>
            <pc:sldMk cId="263961717" sldId="287"/>
            <ac:spMk id="2" creationId="{0466649B-8114-BA61-354C-48CBCDE52666}"/>
          </ac:spMkLst>
        </pc:spChg>
      </pc:sldChg>
      <pc:sldChg chg="addSp delSp modSp new del mod modClrScheme chgLayout">
        <pc:chgData name="Sadaf Shahbaz" userId="26313b903a2eb0b2" providerId="LiveId" clId="{9BDB4D48-08B2-4EA2-AAB6-F8F6DD8BCD01}" dt="2022-09-03T10:46:26.574" v="4340" actId="2696"/>
        <pc:sldMkLst>
          <pc:docMk/>
          <pc:sldMk cId="2105701616" sldId="287"/>
        </pc:sldMkLst>
        <pc:spChg chg="mod ord">
          <ac:chgData name="Sadaf Shahbaz" userId="26313b903a2eb0b2" providerId="LiveId" clId="{9BDB4D48-08B2-4EA2-AAB6-F8F6DD8BCD01}" dt="2022-09-03T10:33:31.059" v="3943" actId="14100"/>
          <ac:spMkLst>
            <pc:docMk/>
            <pc:sldMk cId="2105701616" sldId="287"/>
            <ac:spMk id="2" creationId="{38CF3960-D727-5568-9A57-5EFF7F716144}"/>
          </ac:spMkLst>
        </pc:spChg>
        <pc:spChg chg="add del">
          <ac:chgData name="Sadaf Shahbaz" userId="26313b903a2eb0b2" providerId="LiveId" clId="{9BDB4D48-08B2-4EA2-AAB6-F8F6DD8BCD01}" dt="2022-09-03T10:02:46.638" v="3524" actId="21"/>
          <ac:spMkLst>
            <pc:docMk/>
            <pc:sldMk cId="2105701616" sldId="287"/>
            <ac:spMk id="3" creationId="{DA065A32-3C1B-8852-0141-69BE8B9FA9EF}"/>
          </ac:spMkLst>
        </pc:spChg>
        <pc:spChg chg="add del mod ord">
          <ac:chgData name="Sadaf Shahbaz" userId="26313b903a2eb0b2" providerId="LiveId" clId="{9BDB4D48-08B2-4EA2-AAB6-F8F6DD8BCD01}" dt="2022-09-03T10:32:17.109" v="3937" actId="21"/>
          <ac:spMkLst>
            <pc:docMk/>
            <pc:sldMk cId="2105701616" sldId="287"/>
            <ac:spMk id="4" creationId="{96BBB118-FE6F-FABE-5082-5E1D32256A07}"/>
          </ac:spMkLst>
        </pc:spChg>
        <pc:spChg chg="add mod">
          <ac:chgData name="Sadaf Shahbaz" userId="26313b903a2eb0b2" providerId="LiveId" clId="{9BDB4D48-08B2-4EA2-AAB6-F8F6DD8BCD01}" dt="2022-09-03T10:36:24.856" v="4307" actId="20577"/>
          <ac:spMkLst>
            <pc:docMk/>
            <pc:sldMk cId="2105701616" sldId="287"/>
            <ac:spMk id="6" creationId="{594A5880-7143-CF34-56B6-ACD0B918089B}"/>
          </ac:spMkLst>
        </pc:spChg>
      </pc:sldChg>
      <pc:sldChg chg="modSp new mod">
        <pc:chgData name="Sadaf Shahbaz" userId="26313b903a2eb0b2" providerId="LiveId" clId="{9BDB4D48-08B2-4EA2-AAB6-F8F6DD8BCD01}" dt="2022-09-03T10:37:49.788" v="4339" actId="1076"/>
        <pc:sldMkLst>
          <pc:docMk/>
          <pc:sldMk cId="2690998821" sldId="288"/>
        </pc:sldMkLst>
        <pc:spChg chg="mod">
          <ac:chgData name="Sadaf Shahbaz" userId="26313b903a2eb0b2" providerId="LiveId" clId="{9BDB4D48-08B2-4EA2-AAB6-F8F6DD8BCD01}" dt="2022-09-03T10:37:45.195" v="4338" actId="27636"/>
          <ac:spMkLst>
            <pc:docMk/>
            <pc:sldMk cId="2690998821" sldId="288"/>
            <ac:spMk id="2" creationId="{5765EE4C-A6B3-7282-447C-B3E495830F9B}"/>
          </ac:spMkLst>
        </pc:spChg>
        <pc:spChg chg="mod">
          <ac:chgData name="Sadaf Shahbaz" userId="26313b903a2eb0b2" providerId="LiveId" clId="{9BDB4D48-08B2-4EA2-AAB6-F8F6DD8BCD01}" dt="2022-09-03T10:37:49.788" v="4339" actId="1076"/>
          <ac:spMkLst>
            <pc:docMk/>
            <pc:sldMk cId="2690998821" sldId="288"/>
            <ac:spMk id="3" creationId="{9D5B940E-2450-576D-7CF7-BE8D48F028CD}"/>
          </ac:spMkLst>
        </pc:spChg>
      </pc:sldChg>
      <pc:sldChg chg="addSp delSp modSp new mod">
        <pc:chgData name="Sadaf Shahbaz" userId="26313b903a2eb0b2" providerId="LiveId" clId="{9BDB4D48-08B2-4EA2-AAB6-F8F6DD8BCD01}" dt="2022-09-03T10:48:41.021" v="4381" actId="14100"/>
        <pc:sldMkLst>
          <pc:docMk/>
          <pc:sldMk cId="211990041" sldId="289"/>
        </pc:sldMkLst>
        <pc:spChg chg="mod">
          <ac:chgData name="Sadaf Shahbaz" userId="26313b903a2eb0b2" providerId="LiveId" clId="{9BDB4D48-08B2-4EA2-AAB6-F8F6DD8BCD01}" dt="2022-09-03T10:48:29.590" v="4377" actId="14100"/>
          <ac:spMkLst>
            <pc:docMk/>
            <pc:sldMk cId="211990041" sldId="289"/>
            <ac:spMk id="2" creationId="{EB22DC3E-FF71-3299-DB3D-D987AABF82A0}"/>
          </ac:spMkLst>
        </pc:spChg>
        <pc:spChg chg="del">
          <ac:chgData name="Sadaf Shahbaz" userId="26313b903a2eb0b2" providerId="LiveId" clId="{9BDB4D48-08B2-4EA2-AAB6-F8F6DD8BCD01}" dt="2022-09-03T10:47:14.832" v="4342"/>
          <ac:spMkLst>
            <pc:docMk/>
            <pc:sldMk cId="211990041" sldId="289"/>
            <ac:spMk id="3" creationId="{D2835A4D-AC9C-533D-5FFF-B529C9CD64AA}"/>
          </ac:spMkLst>
        </pc:spChg>
        <pc:spChg chg="add del mod">
          <ac:chgData name="Sadaf Shahbaz" userId="26313b903a2eb0b2" providerId="LiveId" clId="{9BDB4D48-08B2-4EA2-AAB6-F8F6DD8BCD01}" dt="2022-09-03T10:47:55.373" v="4343"/>
          <ac:spMkLst>
            <pc:docMk/>
            <pc:sldMk cId="211990041" sldId="289"/>
            <ac:spMk id="4" creationId="{EE2FB91F-3467-3CA6-E0F7-0A3B5DBB9FC1}"/>
          </ac:spMkLst>
        </pc:spChg>
        <pc:spChg chg="add del mod">
          <ac:chgData name="Sadaf Shahbaz" userId="26313b903a2eb0b2" providerId="LiveId" clId="{9BDB4D48-08B2-4EA2-AAB6-F8F6DD8BCD01}" dt="2022-09-03T10:48:04.291" v="4344" actId="931"/>
          <ac:spMkLst>
            <pc:docMk/>
            <pc:sldMk cId="211990041" sldId="289"/>
            <ac:spMk id="5" creationId="{2D2AF479-5E47-1A37-B1EA-A14E9CEDC794}"/>
          </ac:spMkLst>
        </pc:spChg>
        <pc:picChg chg="add mod">
          <ac:chgData name="Sadaf Shahbaz" userId="26313b903a2eb0b2" providerId="LiveId" clId="{9BDB4D48-08B2-4EA2-AAB6-F8F6DD8BCD01}" dt="2022-09-03T10:48:41.021" v="4381" actId="14100"/>
          <ac:picMkLst>
            <pc:docMk/>
            <pc:sldMk cId="211990041" sldId="289"/>
            <ac:picMk id="7" creationId="{C0946F20-5CCE-A224-3BAE-E839F033024D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983F6-04A2-47C4-84A7-11B1BA86DCB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BA0E3D-8E4E-4F68-BC11-5513A167ACE5}">
      <dgm:prSet/>
      <dgm:spPr/>
      <dgm:t>
        <a:bodyPr/>
        <a:lstStyle/>
        <a:p>
          <a:r>
            <a:rPr lang="en-US"/>
            <a:t>Standardize columns: lowercase, remove spaces</a:t>
          </a:r>
        </a:p>
      </dgm:t>
    </dgm:pt>
    <dgm:pt modelId="{3288FC16-54A2-4BD6-A2CC-8E4F48B87A80}" type="parTrans" cxnId="{A25DC741-234A-4D98-8810-1EF75E28D8DE}">
      <dgm:prSet/>
      <dgm:spPr/>
      <dgm:t>
        <a:bodyPr/>
        <a:lstStyle/>
        <a:p>
          <a:endParaRPr lang="en-US"/>
        </a:p>
      </dgm:t>
    </dgm:pt>
    <dgm:pt modelId="{C3AFBC50-CACC-4DF4-85BE-27B37316144B}" type="sibTrans" cxnId="{A25DC741-234A-4D98-8810-1EF75E28D8DE}">
      <dgm:prSet/>
      <dgm:spPr/>
      <dgm:t>
        <a:bodyPr/>
        <a:lstStyle/>
        <a:p>
          <a:endParaRPr lang="en-US"/>
        </a:p>
      </dgm:t>
    </dgm:pt>
    <dgm:pt modelId="{E3B1BE43-3C37-485B-B49E-245F285B7D82}">
      <dgm:prSet/>
      <dgm:spPr/>
      <dgm:t>
        <a:bodyPr/>
        <a:lstStyle/>
        <a:p>
          <a:r>
            <a:rPr lang="en-US"/>
            <a:t>Remove duplicates</a:t>
          </a:r>
        </a:p>
      </dgm:t>
    </dgm:pt>
    <dgm:pt modelId="{9F4F55A6-B316-4A6C-BD86-E4093E9EA456}" type="parTrans" cxnId="{4127DC2E-3F15-4654-824E-EC4F939D2CC6}">
      <dgm:prSet/>
      <dgm:spPr/>
      <dgm:t>
        <a:bodyPr/>
        <a:lstStyle/>
        <a:p>
          <a:endParaRPr lang="en-US"/>
        </a:p>
      </dgm:t>
    </dgm:pt>
    <dgm:pt modelId="{F26D5BD4-92B1-420B-BAE5-015E4263C660}" type="sibTrans" cxnId="{4127DC2E-3F15-4654-824E-EC4F939D2CC6}">
      <dgm:prSet/>
      <dgm:spPr/>
      <dgm:t>
        <a:bodyPr/>
        <a:lstStyle/>
        <a:p>
          <a:endParaRPr lang="en-US"/>
        </a:p>
      </dgm:t>
    </dgm:pt>
    <dgm:pt modelId="{2FCF1666-5DC2-4896-A8F2-1E8C94E00DAF}">
      <dgm:prSet/>
      <dgm:spPr/>
      <dgm:t>
        <a:bodyPr/>
        <a:lstStyle/>
        <a:p>
          <a:r>
            <a:rPr lang="en-US" dirty="0"/>
            <a:t>Removing Null– using KNN imputer</a:t>
          </a:r>
        </a:p>
      </dgm:t>
    </dgm:pt>
    <dgm:pt modelId="{29020BC3-074F-4788-A49C-AA98DEC809AE}" type="parTrans" cxnId="{3E16D852-1148-4970-AD83-5BD2F874E283}">
      <dgm:prSet/>
      <dgm:spPr/>
      <dgm:t>
        <a:bodyPr/>
        <a:lstStyle/>
        <a:p>
          <a:endParaRPr lang="en-US"/>
        </a:p>
      </dgm:t>
    </dgm:pt>
    <dgm:pt modelId="{9A333864-C1A9-4649-A3E2-40FFCF3A11FB}" type="sibTrans" cxnId="{3E16D852-1148-4970-AD83-5BD2F874E283}">
      <dgm:prSet/>
      <dgm:spPr/>
      <dgm:t>
        <a:bodyPr/>
        <a:lstStyle/>
        <a:p>
          <a:endParaRPr lang="en-US"/>
        </a:p>
      </dgm:t>
    </dgm:pt>
    <dgm:pt modelId="{2E3DB0AF-444A-41E0-A4CB-839742192545}">
      <dgm:prSet/>
      <dgm:spPr/>
      <dgm:t>
        <a:bodyPr/>
        <a:lstStyle/>
        <a:p>
          <a:r>
            <a:rPr lang="en-US"/>
            <a:t>Handle outliers using quartiles</a:t>
          </a:r>
        </a:p>
      </dgm:t>
    </dgm:pt>
    <dgm:pt modelId="{FB459F51-C2BF-4B23-B597-56990559FF9A}" type="parTrans" cxnId="{C483B702-EB69-4F71-A253-CE3E8C6BD9AB}">
      <dgm:prSet/>
      <dgm:spPr/>
      <dgm:t>
        <a:bodyPr/>
        <a:lstStyle/>
        <a:p>
          <a:endParaRPr lang="en-US"/>
        </a:p>
      </dgm:t>
    </dgm:pt>
    <dgm:pt modelId="{091B7567-8CE8-44EA-B1F6-D17246A865D8}" type="sibTrans" cxnId="{C483B702-EB69-4F71-A253-CE3E8C6BD9AB}">
      <dgm:prSet/>
      <dgm:spPr/>
      <dgm:t>
        <a:bodyPr/>
        <a:lstStyle/>
        <a:p>
          <a:endParaRPr lang="en-US"/>
        </a:p>
      </dgm:t>
    </dgm:pt>
    <dgm:pt modelId="{88D5001E-7B8E-4FEE-8329-724D7C5688E3}">
      <dgm:prSet/>
      <dgm:spPr/>
      <dgm:t>
        <a:bodyPr/>
        <a:lstStyle/>
        <a:p>
          <a:r>
            <a:rPr lang="en-US"/>
            <a:t>Transform categorical values using dummification</a:t>
          </a:r>
        </a:p>
      </dgm:t>
    </dgm:pt>
    <dgm:pt modelId="{4831815D-9F32-44DB-88AA-B1F2DA1D1B54}" type="parTrans" cxnId="{4F01DB22-6877-40C1-B166-D9F5ACE0CF78}">
      <dgm:prSet/>
      <dgm:spPr/>
      <dgm:t>
        <a:bodyPr/>
        <a:lstStyle/>
        <a:p>
          <a:endParaRPr lang="en-US"/>
        </a:p>
      </dgm:t>
    </dgm:pt>
    <dgm:pt modelId="{24A9B458-CC5F-438B-AF00-6AD13F4971AF}" type="sibTrans" cxnId="{4F01DB22-6877-40C1-B166-D9F5ACE0CF78}">
      <dgm:prSet/>
      <dgm:spPr/>
      <dgm:t>
        <a:bodyPr/>
        <a:lstStyle/>
        <a:p>
          <a:endParaRPr lang="en-US"/>
        </a:p>
      </dgm:t>
    </dgm:pt>
    <dgm:pt modelId="{479A8912-F959-4553-BDF1-E0694CE08B3B}" type="pres">
      <dgm:prSet presAssocID="{57E983F6-04A2-47C4-84A7-11B1BA86DCBB}" presName="diagram" presStyleCnt="0">
        <dgm:presLayoutVars>
          <dgm:dir/>
          <dgm:resizeHandles val="exact"/>
        </dgm:presLayoutVars>
      </dgm:prSet>
      <dgm:spPr/>
    </dgm:pt>
    <dgm:pt modelId="{863F4E15-B630-40A9-8604-0E329F851D92}" type="pres">
      <dgm:prSet presAssocID="{A4BA0E3D-8E4E-4F68-BC11-5513A167ACE5}" presName="node" presStyleLbl="node1" presStyleIdx="0" presStyleCnt="5">
        <dgm:presLayoutVars>
          <dgm:bulletEnabled val="1"/>
        </dgm:presLayoutVars>
      </dgm:prSet>
      <dgm:spPr/>
    </dgm:pt>
    <dgm:pt modelId="{7CC9675F-80CF-44BF-AFCC-E73821B40BB2}" type="pres">
      <dgm:prSet presAssocID="{C3AFBC50-CACC-4DF4-85BE-27B37316144B}" presName="sibTrans" presStyleCnt="0"/>
      <dgm:spPr/>
    </dgm:pt>
    <dgm:pt modelId="{F2044751-B9D0-4583-90A2-C4CD853FBE06}" type="pres">
      <dgm:prSet presAssocID="{E3B1BE43-3C37-485B-B49E-245F285B7D82}" presName="node" presStyleLbl="node1" presStyleIdx="1" presStyleCnt="5">
        <dgm:presLayoutVars>
          <dgm:bulletEnabled val="1"/>
        </dgm:presLayoutVars>
      </dgm:prSet>
      <dgm:spPr/>
    </dgm:pt>
    <dgm:pt modelId="{0EFAF7DE-868B-4B75-A4CE-997DF4EDF2E7}" type="pres">
      <dgm:prSet presAssocID="{F26D5BD4-92B1-420B-BAE5-015E4263C660}" presName="sibTrans" presStyleCnt="0"/>
      <dgm:spPr/>
    </dgm:pt>
    <dgm:pt modelId="{FD3940AB-F8EC-4B96-AE1C-F8710A0E294D}" type="pres">
      <dgm:prSet presAssocID="{2FCF1666-5DC2-4896-A8F2-1E8C94E00DAF}" presName="node" presStyleLbl="node1" presStyleIdx="2" presStyleCnt="5">
        <dgm:presLayoutVars>
          <dgm:bulletEnabled val="1"/>
        </dgm:presLayoutVars>
      </dgm:prSet>
      <dgm:spPr/>
    </dgm:pt>
    <dgm:pt modelId="{70D329AB-7417-4B19-B2D2-B717CBE04BE7}" type="pres">
      <dgm:prSet presAssocID="{9A333864-C1A9-4649-A3E2-40FFCF3A11FB}" presName="sibTrans" presStyleCnt="0"/>
      <dgm:spPr/>
    </dgm:pt>
    <dgm:pt modelId="{BEB2DD98-E72D-44DB-9053-A8F073558A53}" type="pres">
      <dgm:prSet presAssocID="{2E3DB0AF-444A-41E0-A4CB-839742192545}" presName="node" presStyleLbl="node1" presStyleIdx="3" presStyleCnt="5">
        <dgm:presLayoutVars>
          <dgm:bulletEnabled val="1"/>
        </dgm:presLayoutVars>
      </dgm:prSet>
      <dgm:spPr/>
    </dgm:pt>
    <dgm:pt modelId="{3AD28B43-E0AB-4A1C-B24D-555FE6ECAB3C}" type="pres">
      <dgm:prSet presAssocID="{091B7567-8CE8-44EA-B1F6-D17246A865D8}" presName="sibTrans" presStyleCnt="0"/>
      <dgm:spPr/>
    </dgm:pt>
    <dgm:pt modelId="{C6B2D56F-2CAC-4EBD-AFF5-BECBC64F290B}" type="pres">
      <dgm:prSet presAssocID="{88D5001E-7B8E-4FEE-8329-724D7C5688E3}" presName="node" presStyleLbl="node1" presStyleIdx="4" presStyleCnt="5">
        <dgm:presLayoutVars>
          <dgm:bulletEnabled val="1"/>
        </dgm:presLayoutVars>
      </dgm:prSet>
      <dgm:spPr/>
    </dgm:pt>
  </dgm:ptLst>
  <dgm:cxnLst>
    <dgm:cxn modelId="{9A142B02-F4C9-429A-BF75-2205814A6C1A}" type="presOf" srcId="{A4BA0E3D-8E4E-4F68-BC11-5513A167ACE5}" destId="{863F4E15-B630-40A9-8604-0E329F851D92}" srcOrd="0" destOrd="0" presId="urn:microsoft.com/office/officeart/2005/8/layout/default"/>
    <dgm:cxn modelId="{C483B702-EB69-4F71-A253-CE3E8C6BD9AB}" srcId="{57E983F6-04A2-47C4-84A7-11B1BA86DCBB}" destId="{2E3DB0AF-444A-41E0-A4CB-839742192545}" srcOrd="3" destOrd="0" parTransId="{FB459F51-C2BF-4B23-B597-56990559FF9A}" sibTransId="{091B7567-8CE8-44EA-B1F6-D17246A865D8}"/>
    <dgm:cxn modelId="{DD4B7E21-D914-45F9-9E2F-8CBA164AFFA3}" type="presOf" srcId="{E3B1BE43-3C37-485B-B49E-245F285B7D82}" destId="{F2044751-B9D0-4583-90A2-C4CD853FBE06}" srcOrd="0" destOrd="0" presId="urn:microsoft.com/office/officeart/2005/8/layout/default"/>
    <dgm:cxn modelId="{4F01DB22-6877-40C1-B166-D9F5ACE0CF78}" srcId="{57E983F6-04A2-47C4-84A7-11B1BA86DCBB}" destId="{88D5001E-7B8E-4FEE-8329-724D7C5688E3}" srcOrd="4" destOrd="0" parTransId="{4831815D-9F32-44DB-88AA-B1F2DA1D1B54}" sibTransId="{24A9B458-CC5F-438B-AF00-6AD13F4971AF}"/>
    <dgm:cxn modelId="{A543A425-DAA8-4B62-85D6-951829ED1414}" type="presOf" srcId="{2FCF1666-5DC2-4896-A8F2-1E8C94E00DAF}" destId="{FD3940AB-F8EC-4B96-AE1C-F8710A0E294D}" srcOrd="0" destOrd="0" presId="urn:microsoft.com/office/officeart/2005/8/layout/default"/>
    <dgm:cxn modelId="{4127DC2E-3F15-4654-824E-EC4F939D2CC6}" srcId="{57E983F6-04A2-47C4-84A7-11B1BA86DCBB}" destId="{E3B1BE43-3C37-485B-B49E-245F285B7D82}" srcOrd="1" destOrd="0" parTransId="{9F4F55A6-B316-4A6C-BD86-E4093E9EA456}" sibTransId="{F26D5BD4-92B1-420B-BAE5-015E4263C660}"/>
    <dgm:cxn modelId="{A25DC741-234A-4D98-8810-1EF75E28D8DE}" srcId="{57E983F6-04A2-47C4-84A7-11B1BA86DCBB}" destId="{A4BA0E3D-8E4E-4F68-BC11-5513A167ACE5}" srcOrd="0" destOrd="0" parTransId="{3288FC16-54A2-4BD6-A2CC-8E4F48B87A80}" sibTransId="{C3AFBC50-CACC-4DF4-85BE-27B37316144B}"/>
    <dgm:cxn modelId="{3E16D852-1148-4970-AD83-5BD2F874E283}" srcId="{57E983F6-04A2-47C4-84A7-11B1BA86DCBB}" destId="{2FCF1666-5DC2-4896-A8F2-1E8C94E00DAF}" srcOrd="2" destOrd="0" parTransId="{29020BC3-074F-4788-A49C-AA98DEC809AE}" sibTransId="{9A333864-C1A9-4649-A3E2-40FFCF3A11FB}"/>
    <dgm:cxn modelId="{04E05499-DF9F-4CEC-8C01-68647BD5809C}" type="presOf" srcId="{2E3DB0AF-444A-41E0-A4CB-839742192545}" destId="{BEB2DD98-E72D-44DB-9053-A8F073558A53}" srcOrd="0" destOrd="0" presId="urn:microsoft.com/office/officeart/2005/8/layout/default"/>
    <dgm:cxn modelId="{BA1CD7D4-2C38-44C9-910F-FCBA846FEF14}" type="presOf" srcId="{57E983F6-04A2-47C4-84A7-11B1BA86DCBB}" destId="{479A8912-F959-4553-BDF1-E0694CE08B3B}" srcOrd="0" destOrd="0" presId="urn:microsoft.com/office/officeart/2005/8/layout/default"/>
    <dgm:cxn modelId="{EFD081FF-EFFF-4017-A934-D8DF3E402998}" type="presOf" srcId="{88D5001E-7B8E-4FEE-8329-724D7C5688E3}" destId="{C6B2D56F-2CAC-4EBD-AFF5-BECBC64F290B}" srcOrd="0" destOrd="0" presId="urn:microsoft.com/office/officeart/2005/8/layout/default"/>
    <dgm:cxn modelId="{755A05A4-D9B7-4234-86F7-4C4F3587824B}" type="presParOf" srcId="{479A8912-F959-4553-BDF1-E0694CE08B3B}" destId="{863F4E15-B630-40A9-8604-0E329F851D92}" srcOrd="0" destOrd="0" presId="urn:microsoft.com/office/officeart/2005/8/layout/default"/>
    <dgm:cxn modelId="{E6280F62-35FD-4947-B28F-92A249579D1D}" type="presParOf" srcId="{479A8912-F959-4553-BDF1-E0694CE08B3B}" destId="{7CC9675F-80CF-44BF-AFCC-E73821B40BB2}" srcOrd="1" destOrd="0" presId="urn:microsoft.com/office/officeart/2005/8/layout/default"/>
    <dgm:cxn modelId="{8B6F6F25-83E6-40CB-A9E6-131B4CCF6A82}" type="presParOf" srcId="{479A8912-F959-4553-BDF1-E0694CE08B3B}" destId="{F2044751-B9D0-4583-90A2-C4CD853FBE06}" srcOrd="2" destOrd="0" presId="urn:microsoft.com/office/officeart/2005/8/layout/default"/>
    <dgm:cxn modelId="{E805905B-693E-4105-AD5D-C0DA1C892B87}" type="presParOf" srcId="{479A8912-F959-4553-BDF1-E0694CE08B3B}" destId="{0EFAF7DE-868B-4B75-A4CE-997DF4EDF2E7}" srcOrd="3" destOrd="0" presId="urn:microsoft.com/office/officeart/2005/8/layout/default"/>
    <dgm:cxn modelId="{C2F8F67D-19FE-413F-958F-24FEDD750EC1}" type="presParOf" srcId="{479A8912-F959-4553-BDF1-E0694CE08B3B}" destId="{FD3940AB-F8EC-4B96-AE1C-F8710A0E294D}" srcOrd="4" destOrd="0" presId="urn:microsoft.com/office/officeart/2005/8/layout/default"/>
    <dgm:cxn modelId="{A0850EE0-4010-4805-9F80-4D4759B078A2}" type="presParOf" srcId="{479A8912-F959-4553-BDF1-E0694CE08B3B}" destId="{70D329AB-7417-4B19-B2D2-B717CBE04BE7}" srcOrd="5" destOrd="0" presId="urn:microsoft.com/office/officeart/2005/8/layout/default"/>
    <dgm:cxn modelId="{2C26E4D0-C2E8-4F04-832F-84CAD09144F1}" type="presParOf" srcId="{479A8912-F959-4553-BDF1-E0694CE08B3B}" destId="{BEB2DD98-E72D-44DB-9053-A8F073558A53}" srcOrd="6" destOrd="0" presId="urn:microsoft.com/office/officeart/2005/8/layout/default"/>
    <dgm:cxn modelId="{25E95D4B-8305-4BB2-9077-3238F0970418}" type="presParOf" srcId="{479A8912-F959-4553-BDF1-E0694CE08B3B}" destId="{3AD28B43-E0AB-4A1C-B24D-555FE6ECAB3C}" srcOrd="7" destOrd="0" presId="urn:microsoft.com/office/officeart/2005/8/layout/default"/>
    <dgm:cxn modelId="{1BA572F7-8FD3-43E6-9AFA-1D3873CADDC3}" type="presParOf" srcId="{479A8912-F959-4553-BDF1-E0694CE08B3B}" destId="{C6B2D56F-2CAC-4EBD-AFF5-BECBC64F290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7E72D-2093-45AD-B3DC-A199904C7A05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0871A19-36F3-4128-A107-55349366E3F3}">
      <dgm:prSet custT="1"/>
      <dgm:spPr/>
      <dgm:t>
        <a:bodyPr/>
        <a:lstStyle/>
        <a:p>
          <a:r>
            <a:rPr lang="en-US" sz="1200" baseline="0" dirty="0"/>
            <a:t>Target Variable = Status (Developed = 0, Developing = 1)</a:t>
          </a:r>
          <a:endParaRPr lang="en-US" sz="2300" dirty="0"/>
        </a:p>
      </dgm:t>
    </dgm:pt>
    <dgm:pt modelId="{9D8C4DBF-8ABF-4AF6-AB02-FC256B288171}" type="parTrans" cxnId="{BA6CF39B-F233-4491-9904-A307096C10DB}">
      <dgm:prSet/>
      <dgm:spPr/>
      <dgm:t>
        <a:bodyPr/>
        <a:lstStyle/>
        <a:p>
          <a:endParaRPr lang="en-US"/>
        </a:p>
      </dgm:t>
    </dgm:pt>
    <dgm:pt modelId="{D612F7A2-8175-4E41-8486-4F8B564F3988}" type="sibTrans" cxnId="{BA6CF39B-F233-4491-9904-A307096C10DB}">
      <dgm:prSet/>
      <dgm:spPr/>
      <dgm:t>
        <a:bodyPr/>
        <a:lstStyle/>
        <a:p>
          <a:endParaRPr lang="en-US"/>
        </a:p>
      </dgm:t>
    </dgm:pt>
    <dgm:pt modelId="{E2B8E414-11E2-4223-86A4-EF76D21FE5DB}">
      <dgm:prSet custT="1"/>
      <dgm:spPr/>
      <dgm:t>
        <a:bodyPr/>
        <a:lstStyle/>
        <a:p>
          <a:r>
            <a:rPr lang="en-US" sz="1200" dirty="0"/>
            <a:t>Explanatory variables = </a:t>
          </a:r>
          <a:r>
            <a:rPr lang="en-US" sz="1200" dirty="0" err="1"/>
            <a:t>life_expectancy</a:t>
          </a:r>
          <a:r>
            <a:rPr lang="en-US" sz="1200" dirty="0"/>
            <a:t> </a:t>
          </a:r>
          <a:r>
            <a:rPr lang="en-US" sz="1200" dirty="0" err="1"/>
            <a:t>adult_mortality</a:t>
          </a:r>
          <a:r>
            <a:rPr lang="en-US" sz="1200" dirty="0"/>
            <a:t>, </a:t>
          </a:r>
          <a:r>
            <a:rPr lang="en-US" sz="1200" dirty="0" err="1"/>
            <a:t>infant_deaths</a:t>
          </a:r>
          <a:r>
            <a:rPr lang="en-US" sz="1200" dirty="0"/>
            <a:t>, alcohol, </a:t>
          </a:r>
          <a:r>
            <a:rPr lang="en-US" sz="1200" dirty="0" err="1"/>
            <a:t>percentage_expenditure</a:t>
          </a:r>
          <a:r>
            <a:rPr lang="en-US" sz="1200" dirty="0"/>
            <a:t>, </a:t>
          </a:r>
          <a:r>
            <a:rPr lang="en-US" sz="1200" dirty="0" err="1"/>
            <a:t>hepatitis_b</a:t>
          </a:r>
          <a:r>
            <a:rPr lang="en-US" sz="1200" dirty="0"/>
            <a:t>, diphtheria, </a:t>
          </a:r>
          <a:r>
            <a:rPr lang="en-US" sz="1200" dirty="0" err="1"/>
            <a:t>hiv</a:t>
          </a:r>
          <a:r>
            <a:rPr lang="en-US" sz="1200" dirty="0"/>
            <a:t>/aids, </a:t>
          </a:r>
          <a:r>
            <a:rPr lang="en-US" sz="1200" dirty="0" err="1"/>
            <a:t>gdp,population</a:t>
          </a:r>
          <a:r>
            <a:rPr lang="en-US" sz="1200" dirty="0"/>
            <a:t>, thinness-1-9 years, thinness 5-9 years, income composition of resources, schooling, measles, </a:t>
          </a:r>
          <a:r>
            <a:rPr lang="en-US" sz="1200" dirty="0" err="1"/>
            <a:t>under_five_deaths</a:t>
          </a:r>
          <a:r>
            <a:rPr lang="en-US" sz="1200" dirty="0"/>
            <a:t>, polio, </a:t>
          </a:r>
          <a:r>
            <a:rPr lang="en-US" sz="1200" dirty="0" err="1"/>
            <a:t>total_expenditure</a:t>
          </a:r>
          <a:endParaRPr lang="en-US" sz="1200" dirty="0"/>
        </a:p>
      </dgm:t>
    </dgm:pt>
    <dgm:pt modelId="{BDF9AAEF-A4D4-4CF5-B56E-8E75B08A2C16}" type="parTrans" cxnId="{CA516F29-71EE-4B3E-8567-5D2FEB781C1D}">
      <dgm:prSet/>
      <dgm:spPr/>
      <dgm:t>
        <a:bodyPr/>
        <a:lstStyle/>
        <a:p>
          <a:endParaRPr lang="en-US"/>
        </a:p>
      </dgm:t>
    </dgm:pt>
    <dgm:pt modelId="{E10A06F6-3124-4A11-A410-044D0B89A347}" type="sibTrans" cxnId="{CA516F29-71EE-4B3E-8567-5D2FEB781C1D}">
      <dgm:prSet/>
      <dgm:spPr/>
      <dgm:t>
        <a:bodyPr/>
        <a:lstStyle/>
        <a:p>
          <a:endParaRPr lang="en-US"/>
        </a:p>
      </dgm:t>
    </dgm:pt>
    <dgm:pt modelId="{55299316-56E2-4632-85D5-C6FB0A11A925}" type="pres">
      <dgm:prSet presAssocID="{CC57E72D-2093-45AD-B3DC-A199904C7A05}" presName="vert0" presStyleCnt="0">
        <dgm:presLayoutVars>
          <dgm:dir/>
          <dgm:animOne val="branch"/>
          <dgm:animLvl val="lvl"/>
        </dgm:presLayoutVars>
      </dgm:prSet>
      <dgm:spPr/>
    </dgm:pt>
    <dgm:pt modelId="{9F4D2218-917B-4CBB-817E-3337287BE1D2}" type="pres">
      <dgm:prSet presAssocID="{70871A19-36F3-4128-A107-55349366E3F3}" presName="thickLine" presStyleLbl="alignNode1" presStyleIdx="0" presStyleCnt="2"/>
      <dgm:spPr/>
    </dgm:pt>
    <dgm:pt modelId="{9B5D57EE-82CF-480E-9D7A-E9D01C660E5D}" type="pres">
      <dgm:prSet presAssocID="{70871A19-36F3-4128-A107-55349366E3F3}" presName="horz1" presStyleCnt="0"/>
      <dgm:spPr/>
    </dgm:pt>
    <dgm:pt modelId="{C7D9BE71-C4F9-4828-AE15-332053144898}" type="pres">
      <dgm:prSet presAssocID="{70871A19-36F3-4128-A107-55349366E3F3}" presName="tx1" presStyleLbl="revTx" presStyleIdx="0" presStyleCnt="2"/>
      <dgm:spPr/>
    </dgm:pt>
    <dgm:pt modelId="{C4C94514-5026-40A7-A681-0E2308085EE9}" type="pres">
      <dgm:prSet presAssocID="{70871A19-36F3-4128-A107-55349366E3F3}" presName="vert1" presStyleCnt="0"/>
      <dgm:spPr/>
    </dgm:pt>
    <dgm:pt modelId="{E0A88D1F-552B-4A38-9A64-E09A87BEA03A}" type="pres">
      <dgm:prSet presAssocID="{E2B8E414-11E2-4223-86A4-EF76D21FE5DB}" presName="thickLine" presStyleLbl="alignNode1" presStyleIdx="1" presStyleCnt="2"/>
      <dgm:spPr/>
    </dgm:pt>
    <dgm:pt modelId="{58B07B68-4328-44F9-8375-21B5EC71E00C}" type="pres">
      <dgm:prSet presAssocID="{E2B8E414-11E2-4223-86A4-EF76D21FE5DB}" presName="horz1" presStyleCnt="0"/>
      <dgm:spPr/>
    </dgm:pt>
    <dgm:pt modelId="{4EE5B245-AE6B-4F86-80E3-28491883C6FA}" type="pres">
      <dgm:prSet presAssocID="{E2B8E414-11E2-4223-86A4-EF76D21FE5DB}" presName="tx1" presStyleLbl="revTx" presStyleIdx="1" presStyleCnt="2" custScaleY="165419"/>
      <dgm:spPr/>
    </dgm:pt>
    <dgm:pt modelId="{133DD630-9E36-4279-B7EE-1F39979CFC9C}" type="pres">
      <dgm:prSet presAssocID="{E2B8E414-11E2-4223-86A4-EF76D21FE5DB}" presName="vert1" presStyleCnt="0"/>
      <dgm:spPr/>
    </dgm:pt>
  </dgm:ptLst>
  <dgm:cxnLst>
    <dgm:cxn modelId="{CA516F29-71EE-4B3E-8567-5D2FEB781C1D}" srcId="{CC57E72D-2093-45AD-B3DC-A199904C7A05}" destId="{E2B8E414-11E2-4223-86A4-EF76D21FE5DB}" srcOrd="1" destOrd="0" parTransId="{BDF9AAEF-A4D4-4CF5-B56E-8E75B08A2C16}" sibTransId="{E10A06F6-3124-4A11-A410-044D0B89A347}"/>
    <dgm:cxn modelId="{5B10D043-134C-42E2-9837-897258E1C84C}" type="presOf" srcId="{CC57E72D-2093-45AD-B3DC-A199904C7A05}" destId="{55299316-56E2-4632-85D5-C6FB0A11A925}" srcOrd="0" destOrd="0" presId="urn:microsoft.com/office/officeart/2008/layout/LinedList"/>
    <dgm:cxn modelId="{55653044-30BB-407F-A5E9-4FD5222240BC}" type="presOf" srcId="{E2B8E414-11E2-4223-86A4-EF76D21FE5DB}" destId="{4EE5B245-AE6B-4F86-80E3-28491883C6FA}" srcOrd="0" destOrd="0" presId="urn:microsoft.com/office/officeart/2008/layout/LinedList"/>
    <dgm:cxn modelId="{3F26BE69-534E-4932-AF42-B6358E0865EE}" type="presOf" srcId="{70871A19-36F3-4128-A107-55349366E3F3}" destId="{C7D9BE71-C4F9-4828-AE15-332053144898}" srcOrd="0" destOrd="0" presId="urn:microsoft.com/office/officeart/2008/layout/LinedList"/>
    <dgm:cxn modelId="{BA6CF39B-F233-4491-9904-A307096C10DB}" srcId="{CC57E72D-2093-45AD-B3DC-A199904C7A05}" destId="{70871A19-36F3-4128-A107-55349366E3F3}" srcOrd="0" destOrd="0" parTransId="{9D8C4DBF-8ABF-4AF6-AB02-FC256B288171}" sibTransId="{D612F7A2-8175-4E41-8486-4F8B564F3988}"/>
    <dgm:cxn modelId="{E8D43B70-0E91-4F9B-A557-31A38BF88927}" type="presParOf" srcId="{55299316-56E2-4632-85D5-C6FB0A11A925}" destId="{9F4D2218-917B-4CBB-817E-3337287BE1D2}" srcOrd="0" destOrd="0" presId="urn:microsoft.com/office/officeart/2008/layout/LinedList"/>
    <dgm:cxn modelId="{64DAC8B4-C554-4508-8974-6806CB0C68FB}" type="presParOf" srcId="{55299316-56E2-4632-85D5-C6FB0A11A925}" destId="{9B5D57EE-82CF-480E-9D7A-E9D01C660E5D}" srcOrd="1" destOrd="0" presId="urn:microsoft.com/office/officeart/2008/layout/LinedList"/>
    <dgm:cxn modelId="{42FF8E34-E7C8-48D3-8527-D464FED417B1}" type="presParOf" srcId="{9B5D57EE-82CF-480E-9D7A-E9D01C660E5D}" destId="{C7D9BE71-C4F9-4828-AE15-332053144898}" srcOrd="0" destOrd="0" presId="urn:microsoft.com/office/officeart/2008/layout/LinedList"/>
    <dgm:cxn modelId="{4387C60B-2D73-4F71-BCF2-A74BD1E32F0E}" type="presParOf" srcId="{9B5D57EE-82CF-480E-9D7A-E9D01C660E5D}" destId="{C4C94514-5026-40A7-A681-0E2308085EE9}" srcOrd="1" destOrd="0" presId="urn:microsoft.com/office/officeart/2008/layout/LinedList"/>
    <dgm:cxn modelId="{ADBA025E-EC73-457D-AF60-BC7E3EF0CE0D}" type="presParOf" srcId="{55299316-56E2-4632-85D5-C6FB0A11A925}" destId="{E0A88D1F-552B-4A38-9A64-E09A87BEA03A}" srcOrd="2" destOrd="0" presId="urn:microsoft.com/office/officeart/2008/layout/LinedList"/>
    <dgm:cxn modelId="{3B405238-2F1C-44CD-BABD-0B360C65FC0D}" type="presParOf" srcId="{55299316-56E2-4632-85D5-C6FB0A11A925}" destId="{58B07B68-4328-44F9-8375-21B5EC71E00C}" srcOrd="3" destOrd="0" presId="urn:microsoft.com/office/officeart/2008/layout/LinedList"/>
    <dgm:cxn modelId="{E3DEDD2B-516D-449F-A8CC-33CB9CCD2E26}" type="presParOf" srcId="{58B07B68-4328-44F9-8375-21B5EC71E00C}" destId="{4EE5B245-AE6B-4F86-80E3-28491883C6FA}" srcOrd="0" destOrd="0" presId="urn:microsoft.com/office/officeart/2008/layout/LinedList"/>
    <dgm:cxn modelId="{BA4A3C9E-1A2C-4B90-B77E-F52FDFFD7CC6}" type="presParOf" srcId="{58B07B68-4328-44F9-8375-21B5EC71E00C}" destId="{133DD630-9E36-4279-B7EE-1F39979CFC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F53279-716E-4B87-B08A-A7DBE4BAD8A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4E7CC-1215-4451-B989-AE07666068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Need to balance data</a:t>
          </a:r>
          <a:endParaRPr lang="en-US" dirty="0"/>
        </a:p>
      </dgm:t>
    </dgm:pt>
    <dgm:pt modelId="{85F56AB3-0DFA-4CAA-A9F7-E1EC48033C8C}" type="parTrans" cxnId="{BEF8DCB3-FD25-4750-9C09-5D7EBB16F3C7}">
      <dgm:prSet/>
      <dgm:spPr/>
      <dgm:t>
        <a:bodyPr/>
        <a:lstStyle/>
        <a:p>
          <a:endParaRPr lang="en-US"/>
        </a:p>
      </dgm:t>
    </dgm:pt>
    <dgm:pt modelId="{68F56DB0-A7E9-4D12-A3D9-E1744958D6BC}" type="sibTrans" cxnId="{BEF8DCB3-FD25-4750-9C09-5D7EBB16F3C7}">
      <dgm:prSet/>
      <dgm:spPr/>
      <dgm:t>
        <a:bodyPr/>
        <a:lstStyle/>
        <a:p>
          <a:endParaRPr lang="en-US"/>
        </a:p>
      </dgm:t>
    </dgm:pt>
    <dgm:pt modelId="{8B4C49AF-1F0E-4C04-8651-DDFFB4DD20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Resampling the data</a:t>
          </a:r>
          <a:endParaRPr lang="en-US" dirty="0"/>
        </a:p>
      </dgm:t>
    </dgm:pt>
    <dgm:pt modelId="{C3419F80-D0AE-4665-9F3E-142EEF74F76C}" type="parTrans" cxnId="{3A2BC448-321C-4539-B5EB-E611B0ABA7EF}">
      <dgm:prSet/>
      <dgm:spPr/>
      <dgm:t>
        <a:bodyPr/>
        <a:lstStyle/>
        <a:p>
          <a:endParaRPr lang="en-US"/>
        </a:p>
      </dgm:t>
    </dgm:pt>
    <dgm:pt modelId="{04FC590E-FCF5-4F56-AF93-CFC735245056}" type="sibTrans" cxnId="{3A2BC448-321C-4539-B5EB-E611B0ABA7EF}">
      <dgm:prSet/>
      <dgm:spPr/>
      <dgm:t>
        <a:bodyPr/>
        <a:lstStyle/>
        <a:p>
          <a:endParaRPr lang="en-US"/>
        </a:p>
      </dgm:t>
    </dgm:pt>
    <dgm:pt modelId="{4E56BE27-F97B-4331-8D05-313402B92C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1.Downsampling</a:t>
          </a:r>
          <a:endParaRPr lang="en-US" dirty="0"/>
        </a:p>
      </dgm:t>
    </dgm:pt>
    <dgm:pt modelId="{4C93A05F-E51B-4CD5-87A6-58539FA061D6}" type="parTrans" cxnId="{F8A8F574-188A-474F-8ED6-3F1D7267DBD7}">
      <dgm:prSet/>
      <dgm:spPr/>
      <dgm:t>
        <a:bodyPr/>
        <a:lstStyle/>
        <a:p>
          <a:endParaRPr lang="en-US"/>
        </a:p>
      </dgm:t>
    </dgm:pt>
    <dgm:pt modelId="{09656EEB-2636-4B6A-89CF-614026978027}" type="sibTrans" cxnId="{F8A8F574-188A-474F-8ED6-3F1D7267DBD7}">
      <dgm:prSet/>
      <dgm:spPr/>
      <dgm:t>
        <a:bodyPr/>
        <a:lstStyle/>
        <a:p>
          <a:endParaRPr lang="en-US"/>
        </a:p>
      </dgm:t>
    </dgm:pt>
    <dgm:pt modelId="{6E92A23D-CA58-4476-84EA-260B91E723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2. </a:t>
          </a:r>
          <a:r>
            <a:rPr lang="en-GB" dirty="0" err="1"/>
            <a:t>Upsampling</a:t>
          </a:r>
          <a:endParaRPr lang="en-US" dirty="0"/>
        </a:p>
      </dgm:t>
    </dgm:pt>
    <dgm:pt modelId="{3867C311-72AE-4511-BA4A-E0B44D5D66F1}" type="parTrans" cxnId="{8FD70F21-EBA8-4169-9DCC-8EDEBDEC8E09}">
      <dgm:prSet/>
      <dgm:spPr/>
      <dgm:t>
        <a:bodyPr/>
        <a:lstStyle/>
        <a:p>
          <a:endParaRPr lang="en-US"/>
        </a:p>
      </dgm:t>
    </dgm:pt>
    <dgm:pt modelId="{43DE07D8-4295-4248-AA7F-5920D66E9739}" type="sibTrans" cxnId="{8FD70F21-EBA8-4169-9DCC-8EDEBDEC8E09}">
      <dgm:prSet/>
      <dgm:spPr/>
      <dgm:t>
        <a:bodyPr/>
        <a:lstStyle/>
        <a:p>
          <a:endParaRPr lang="en-US"/>
        </a:p>
      </dgm:t>
    </dgm:pt>
    <dgm:pt modelId="{DC873FF9-1DF7-438E-864B-3580BA9A3C8B}" type="pres">
      <dgm:prSet presAssocID="{6AF53279-716E-4B87-B08A-A7DBE4BAD8A4}" presName="root" presStyleCnt="0">
        <dgm:presLayoutVars>
          <dgm:dir/>
          <dgm:resizeHandles val="exact"/>
        </dgm:presLayoutVars>
      </dgm:prSet>
      <dgm:spPr/>
    </dgm:pt>
    <dgm:pt modelId="{CCAF5781-1DE9-4154-B94D-AEA2AE7A21B3}" type="pres">
      <dgm:prSet presAssocID="{F094E7CC-1215-4451-B989-AE0766606851}" presName="compNode" presStyleCnt="0"/>
      <dgm:spPr/>
    </dgm:pt>
    <dgm:pt modelId="{5EE48D93-CF1F-4B6D-829C-DA1252C953AA}" type="pres">
      <dgm:prSet presAssocID="{F094E7CC-1215-4451-B989-AE0766606851}" presName="bgRect" presStyleLbl="bgShp" presStyleIdx="0" presStyleCnt="2" custLinFactNeighborX="-13760" custLinFactNeighborY="6949"/>
      <dgm:spPr/>
    </dgm:pt>
    <dgm:pt modelId="{0B2575DD-F873-45CD-B916-87534D9BA0AC}" type="pres">
      <dgm:prSet presAssocID="{F094E7CC-1215-4451-B989-AE07666068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479A14F-9F74-4A06-B4C9-94CE394F77D5}" type="pres">
      <dgm:prSet presAssocID="{F094E7CC-1215-4451-B989-AE0766606851}" presName="spaceRect" presStyleCnt="0"/>
      <dgm:spPr/>
    </dgm:pt>
    <dgm:pt modelId="{8F631B11-5A79-495B-A1A7-A9B78241242E}" type="pres">
      <dgm:prSet presAssocID="{F094E7CC-1215-4451-B989-AE0766606851}" presName="parTx" presStyleLbl="revTx" presStyleIdx="0" presStyleCnt="3">
        <dgm:presLayoutVars>
          <dgm:chMax val="0"/>
          <dgm:chPref val="0"/>
        </dgm:presLayoutVars>
      </dgm:prSet>
      <dgm:spPr/>
    </dgm:pt>
    <dgm:pt modelId="{EF86220E-4662-4721-8E3D-22277CCB4CE6}" type="pres">
      <dgm:prSet presAssocID="{68F56DB0-A7E9-4D12-A3D9-E1744958D6BC}" presName="sibTrans" presStyleCnt="0"/>
      <dgm:spPr/>
    </dgm:pt>
    <dgm:pt modelId="{24D7ECA9-5B47-4741-80C6-1A6F271E6379}" type="pres">
      <dgm:prSet presAssocID="{8B4C49AF-1F0E-4C04-8651-DDFFB4DD20B2}" presName="compNode" presStyleCnt="0"/>
      <dgm:spPr/>
    </dgm:pt>
    <dgm:pt modelId="{882519E0-30B4-421A-A041-87EDCA01F1FD}" type="pres">
      <dgm:prSet presAssocID="{8B4C49AF-1F0E-4C04-8651-DDFFB4DD20B2}" presName="bgRect" presStyleLbl="bgShp" presStyleIdx="1" presStyleCnt="2"/>
      <dgm:spPr/>
    </dgm:pt>
    <dgm:pt modelId="{1BD9CC07-6187-4083-ACF3-DC1D0B41EDF7}" type="pres">
      <dgm:prSet presAssocID="{8B4C49AF-1F0E-4C04-8651-DDFFB4DD20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A824C6B-2486-4705-8AA8-1DD2AFA89075}" type="pres">
      <dgm:prSet presAssocID="{8B4C49AF-1F0E-4C04-8651-DDFFB4DD20B2}" presName="spaceRect" presStyleCnt="0"/>
      <dgm:spPr/>
    </dgm:pt>
    <dgm:pt modelId="{89D9271A-A0DE-427C-B8E0-89D58D5E14CE}" type="pres">
      <dgm:prSet presAssocID="{8B4C49AF-1F0E-4C04-8651-DDFFB4DD20B2}" presName="parTx" presStyleLbl="revTx" presStyleIdx="1" presStyleCnt="3">
        <dgm:presLayoutVars>
          <dgm:chMax val="0"/>
          <dgm:chPref val="0"/>
        </dgm:presLayoutVars>
      </dgm:prSet>
      <dgm:spPr/>
    </dgm:pt>
    <dgm:pt modelId="{F9CEB5A4-9BB5-45B8-B85B-7C75C07CF01B}" type="pres">
      <dgm:prSet presAssocID="{8B4C49AF-1F0E-4C04-8651-DDFFB4DD20B2}" presName="desTx" presStyleLbl="revTx" presStyleIdx="2" presStyleCnt="3">
        <dgm:presLayoutVars/>
      </dgm:prSet>
      <dgm:spPr/>
    </dgm:pt>
  </dgm:ptLst>
  <dgm:cxnLst>
    <dgm:cxn modelId="{39100016-781A-4364-A915-047FB67A0406}" type="presOf" srcId="{6E92A23D-CA58-4476-84EA-260B91E72358}" destId="{F9CEB5A4-9BB5-45B8-B85B-7C75C07CF01B}" srcOrd="0" destOrd="1" presId="urn:microsoft.com/office/officeart/2018/2/layout/IconVerticalSolidList"/>
    <dgm:cxn modelId="{8FD70F21-EBA8-4169-9DCC-8EDEBDEC8E09}" srcId="{8B4C49AF-1F0E-4C04-8651-DDFFB4DD20B2}" destId="{6E92A23D-CA58-4476-84EA-260B91E72358}" srcOrd="1" destOrd="0" parTransId="{3867C311-72AE-4511-BA4A-E0B44D5D66F1}" sibTransId="{43DE07D8-4295-4248-AA7F-5920D66E9739}"/>
    <dgm:cxn modelId="{D042FD22-EB4F-42AF-BF40-022E85AE863D}" type="presOf" srcId="{8B4C49AF-1F0E-4C04-8651-DDFFB4DD20B2}" destId="{89D9271A-A0DE-427C-B8E0-89D58D5E14CE}" srcOrd="0" destOrd="0" presId="urn:microsoft.com/office/officeart/2018/2/layout/IconVerticalSolidList"/>
    <dgm:cxn modelId="{3A2BC448-321C-4539-B5EB-E611B0ABA7EF}" srcId="{6AF53279-716E-4B87-B08A-A7DBE4BAD8A4}" destId="{8B4C49AF-1F0E-4C04-8651-DDFFB4DD20B2}" srcOrd="1" destOrd="0" parTransId="{C3419F80-D0AE-4665-9F3E-142EEF74F76C}" sibTransId="{04FC590E-FCF5-4F56-AF93-CFC735245056}"/>
    <dgm:cxn modelId="{F8A8F574-188A-474F-8ED6-3F1D7267DBD7}" srcId="{8B4C49AF-1F0E-4C04-8651-DDFFB4DD20B2}" destId="{4E56BE27-F97B-4331-8D05-313402B92C0A}" srcOrd="0" destOrd="0" parTransId="{4C93A05F-E51B-4CD5-87A6-58539FA061D6}" sibTransId="{09656EEB-2636-4B6A-89CF-614026978027}"/>
    <dgm:cxn modelId="{0BC233A0-D6CF-4E10-8327-3CB821B43DB2}" type="presOf" srcId="{4E56BE27-F97B-4331-8D05-313402B92C0A}" destId="{F9CEB5A4-9BB5-45B8-B85B-7C75C07CF01B}" srcOrd="0" destOrd="0" presId="urn:microsoft.com/office/officeart/2018/2/layout/IconVerticalSolidList"/>
    <dgm:cxn modelId="{526CB4B3-3E09-4D6C-8C3B-0F9C72F415B9}" type="presOf" srcId="{F094E7CC-1215-4451-B989-AE0766606851}" destId="{8F631B11-5A79-495B-A1A7-A9B78241242E}" srcOrd="0" destOrd="0" presId="urn:microsoft.com/office/officeart/2018/2/layout/IconVerticalSolidList"/>
    <dgm:cxn modelId="{BEF8DCB3-FD25-4750-9C09-5D7EBB16F3C7}" srcId="{6AF53279-716E-4B87-B08A-A7DBE4BAD8A4}" destId="{F094E7CC-1215-4451-B989-AE0766606851}" srcOrd="0" destOrd="0" parTransId="{85F56AB3-0DFA-4CAA-A9F7-E1EC48033C8C}" sibTransId="{68F56DB0-A7E9-4D12-A3D9-E1744958D6BC}"/>
    <dgm:cxn modelId="{D1C0BBBB-5893-4B32-A6C6-0DA82B335006}" type="presOf" srcId="{6AF53279-716E-4B87-B08A-A7DBE4BAD8A4}" destId="{DC873FF9-1DF7-438E-864B-3580BA9A3C8B}" srcOrd="0" destOrd="0" presId="urn:microsoft.com/office/officeart/2018/2/layout/IconVerticalSolidList"/>
    <dgm:cxn modelId="{1857C88E-6DFB-4532-A452-3917FA7C4B22}" type="presParOf" srcId="{DC873FF9-1DF7-438E-864B-3580BA9A3C8B}" destId="{CCAF5781-1DE9-4154-B94D-AEA2AE7A21B3}" srcOrd="0" destOrd="0" presId="urn:microsoft.com/office/officeart/2018/2/layout/IconVerticalSolidList"/>
    <dgm:cxn modelId="{38ACEC5C-D86E-4E7F-AA72-BD928668A462}" type="presParOf" srcId="{CCAF5781-1DE9-4154-B94D-AEA2AE7A21B3}" destId="{5EE48D93-CF1F-4B6D-829C-DA1252C953AA}" srcOrd="0" destOrd="0" presId="urn:microsoft.com/office/officeart/2018/2/layout/IconVerticalSolidList"/>
    <dgm:cxn modelId="{D87D1A79-3055-4000-B228-25061C9195AD}" type="presParOf" srcId="{CCAF5781-1DE9-4154-B94D-AEA2AE7A21B3}" destId="{0B2575DD-F873-45CD-B916-87534D9BA0AC}" srcOrd="1" destOrd="0" presId="urn:microsoft.com/office/officeart/2018/2/layout/IconVerticalSolidList"/>
    <dgm:cxn modelId="{C5B2974C-F9EF-46EE-9C76-10F7AC107BF8}" type="presParOf" srcId="{CCAF5781-1DE9-4154-B94D-AEA2AE7A21B3}" destId="{E479A14F-9F74-4A06-B4C9-94CE394F77D5}" srcOrd="2" destOrd="0" presId="urn:microsoft.com/office/officeart/2018/2/layout/IconVerticalSolidList"/>
    <dgm:cxn modelId="{2E95822A-ADD6-47C3-AAD2-C0282128837C}" type="presParOf" srcId="{CCAF5781-1DE9-4154-B94D-AEA2AE7A21B3}" destId="{8F631B11-5A79-495B-A1A7-A9B78241242E}" srcOrd="3" destOrd="0" presId="urn:microsoft.com/office/officeart/2018/2/layout/IconVerticalSolidList"/>
    <dgm:cxn modelId="{24097CE7-7F6D-4727-8480-766F50512D4D}" type="presParOf" srcId="{DC873FF9-1DF7-438E-864B-3580BA9A3C8B}" destId="{EF86220E-4662-4721-8E3D-22277CCB4CE6}" srcOrd="1" destOrd="0" presId="urn:microsoft.com/office/officeart/2018/2/layout/IconVerticalSolidList"/>
    <dgm:cxn modelId="{0378444C-2866-48F2-9AAB-354BC93032EA}" type="presParOf" srcId="{DC873FF9-1DF7-438E-864B-3580BA9A3C8B}" destId="{24D7ECA9-5B47-4741-80C6-1A6F271E6379}" srcOrd="2" destOrd="0" presId="urn:microsoft.com/office/officeart/2018/2/layout/IconVerticalSolidList"/>
    <dgm:cxn modelId="{549A876D-B5B3-4ECE-839C-66F0B876C543}" type="presParOf" srcId="{24D7ECA9-5B47-4741-80C6-1A6F271E6379}" destId="{882519E0-30B4-421A-A041-87EDCA01F1FD}" srcOrd="0" destOrd="0" presId="urn:microsoft.com/office/officeart/2018/2/layout/IconVerticalSolidList"/>
    <dgm:cxn modelId="{634AC0C7-09FC-457B-A05E-535B478F15D9}" type="presParOf" srcId="{24D7ECA9-5B47-4741-80C6-1A6F271E6379}" destId="{1BD9CC07-6187-4083-ACF3-DC1D0B41EDF7}" srcOrd="1" destOrd="0" presId="urn:microsoft.com/office/officeart/2018/2/layout/IconVerticalSolidList"/>
    <dgm:cxn modelId="{86147942-8DFD-4B3D-B604-31C39EA65835}" type="presParOf" srcId="{24D7ECA9-5B47-4741-80C6-1A6F271E6379}" destId="{7A824C6B-2486-4705-8AA8-1DD2AFA89075}" srcOrd="2" destOrd="0" presId="urn:microsoft.com/office/officeart/2018/2/layout/IconVerticalSolidList"/>
    <dgm:cxn modelId="{F306C5D9-63E6-4015-A771-542799CC1F90}" type="presParOf" srcId="{24D7ECA9-5B47-4741-80C6-1A6F271E6379}" destId="{89D9271A-A0DE-427C-B8E0-89D58D5E14CE}" srcOrd="3" destOrd="0" presId="urn:microsoft.com/office/officeart/2018/2/layout/IconVerticalSolidList"/>
    <dgm:cxn modelId="{C2DCC99A-E4CE-4B82-A695-6FF5959793B1}" type="presParOf" srcId="{24D7ECA9-5B47-4741-80C6-1A6F271E6379}" destId="{F9CEB5A4-9BB5-45B8-B85B-7C75C07CF01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4E15-B630-40A9-8604-0E329F851D92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Standardize columns: lowercase, remove spaces</a:t>
          </a:r>
        </a:p>
      </dsp:txBody>
      <dsp:txXfrm>
        <a:off x="402550" y="1992"/>
        <a:ext cx="3034531" cy="1820718"/>
      </dsp:txXfrm>
    </dsp:sp>
    <dsp:sp modelId="{F2044751-B9D0-4583-90A2-C4CD853FBE06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Remove duplicates</a:t>
          </a:r>
        </a:p>
      </dsp:txBody>
      <dsp:txXfrm>
        <a:off x="3740534" y="1992"/>
        <a:ext cx="3034531" cy="1820718"/>
      </dsp:txXfrm>
    </dsp:sp>
    <dsp:sp modelId="{FD3940AB-F8EC-4B96-AE1C-F8710A0E294D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Removing Null– using KNN imputer</a:t>
          </a:r>
        </a:p>
      </dsp:txBody>
      <dsp:txXfrm>
        <a:off x="7078518" y="1992"/>
        <a:ext cx="3034531" cy="1820718"/>
      </dsp:txXfrm>
    </dsp:sp>
    <dsp:sp modelId="{BEB2DD98-E72D-44DB-9053-A8F073558A53}">
      <dsp:nvSpPr>
        <dsp:cNvPr id="0" name=""/>
        <dsp:cNvSpPr/>
      </dsp:nvSpPr>
      <dsp:spPr>
        <a:xfrm>
          <a:off x="2071542" y="2126164"/>
          <a:ext cx="3034531" cy="182071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Handle outliers using quartiles</a:t>
          </a:r>
        </a:p>
      </dsp:txBody>
      <dsp:txXfrm>
        <a:off x="2071542" y="2126164"/>
        <a:ext cx="3034531" cy="1820718"/>
      </dsp:txXfrm>
    </dsp:sp>
    <dsp:sp modelId="{C6B2D56F-2CAC-4EBD-AFF5-BECBC64F290B}">
      <dsp:nvSpPr>
        <dsp:cNvPr id="0" name=""/>
        <dsp:cNvSpPr/>
      </dsp:nvSpPr>
      <dsp:spPr>
        <a:xfrm>
          <a:off x="5409526" y="2126164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Transform categorical values using dummification</a:t>
          </a:r>
        </a:p>
      </dsp:txBody>
      <dsp:txXfrm>
        <a:off x="5409526" y="2126164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D2218-917B-4CBB-817E-3337287BE1D2}">
      <dsp:nvSpPr>
        <dsp:cNvPr id="0" name=""/>
        <dsp:cNvSpPr/>
      </dsp:nvSpPr>
      <dsp:spPr>
        <a:xfrm>
          <a:off x="0" y="415"/>
          <a:ext cx="68945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9BE71-C4F9-4828-AE15-332053144898}">
      <dsp:nvSpPr>
        <dsp:cNvPr id="0" name=""/>
        <dsp:cNvSpPr/>
      </dsp:nvSpPr>
      <dsp:spPr>
        <a:xfrm>
          <a:off x="0" y="415"/>
          <a:ext cx="6894576" cy="39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Target Variable = Status (Developed = 0, Developing = 1)</a:t>
          </a:r>
          <a:endParaRPr lang="en-US" sz="2300" kern="1200" dirty="0"/>
        </a:p>
      </dsp:txBody>
      <dsp:txXfrm>
        <a:off x="0" y="415"/>
        <a:ext cx="6894576" cy="395745"/>
      </dsp:txXfrm>
    </dsp:sp>
    <dsp:sp modelId="{E0A88D1F-552B-4A38-9A64-E09A87BEA03A}">
      <dsp:nvSpPr>
        <dsp:cNvPr id="0" name=""/>
        <dsp:cNvSpPr/>
      </dsp:nvSpPr>
      <dsp:spPr>
        <a:xfrm>
          <a:off x="0" y="396161"/>
          <a:ext cx="68945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5B245-AE6B-4F86-80E3-28491883C6FA}">
      <dsp:nvSpPr>
        <dsp:cNvPr id="0" name=""/>
        <dsp:cNvSpPr/>
      </dsp:nvSpPr>
      <dsp:spPr>
        <a:xfrm>
          <a:off x="0" y="396161"/>
          <a:ext cx="6887843" cy="654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Explanatory variables = </a:t>
          </a:r>
          <a:r>
            <a:rPr lang="en-US" sz="1200" kern="1200" dirty="0" err="1"/>
            <a:t>life_expectancy</a:t>
          </a:r>
          <a:r>
            <a:rPr lang="en-US" sz="1200" kern="1200" dirty="0"/>
            <a:t> </a:t>
          </a:r>
          <a:r>
            <a:rPr lang="en-US" sz="1200" kern="1200" dirty="0" err="1"/>
            <a:t>adult_mortality</a:t>
          </a:r>
          <a:r>
            <a:rPr lang="en-US" sz="1200" kern="1200" dirty="0"/>
            <a:t>, </a:t>
          </a:r>
          <a:r>
            <a:rPr lang="en-US" sz="1200" kern="1200" dirty="0" err="1"/>
            <a:t>infant_deaths</a:t>
          </a:r>
          <a:r>
            <a:rPr lang="en-US" sz="1200" kern="1200" dirty="0"/>
            <a:t>, alcohol, </a:t>
          </a:r>
          <a:r>
            <a:rPr lang="en-US" sz="1200" kern="1200" dirty="0" err="1"/>
            <a:t>percentage_expenditure</a:t>
          </a:r>
          <a:r>
            <a:rPr lang="en-US" sz="1200" kern="1200" dirty="0"/>
            <a:t>, </a:t>
          </a:r>
          <a:r>
            <a:rPr lang="en-US" sz="1200" kern="1200" dirty="0" err="1"/>
            <a:t>hepatitis_b</a:t>
          </a:r>
          <a:r>
            <a:rPr lang="en-US" sz="1200" kern="1200" dirty="0"/>
            <a:t>, diphtheria, </a:t>
          </a:r>
          <a:r>
            <a:rPr lang="en-US" sz="1200" kern="1200" dirty="0" err="1"/>
            <a:t>hiv</a:t>
          </a:r>
          <a:r>
            <a:rPr lang="en-US" sz="1200" kern="1200" dirty="0"/>
            <a:t>/aids, </a:t>
          </a:r>
          <a:r>
            <a:rPr lang="en-US" sz="1200" kern="1200" dirty="0" err="1"/>
            <a:t>gdp,population</a:t>
          </a:r>
          <a:r>
            <a:rPr lang="en-US" sz="1200" kern="1200" dirty="0"/>
            <a:t>, thinness-1-9 years, thinness 5-9 years, income composition of resources, schooling, measles, </a:t>
          </a:r>
          <a:r>
            <a:rPr lang="en-US" sz="1200" kern="1200" dirty="0" err="1"/>
            <a:t>under_five_deaths</a:t>
          </a:r>
          <a:r>
            <a:rPr lang="en-US" sz="1200" kern="1200" dirty="0"/>
            <a:t>, polio, </a:t>
          </a:r>
          <a:r>
            <a:rPr lang="en-US" sz="1200" kern="1200" dirty="0" err="1"/>
            <a:t>total_expenditure</a:t>
          </a:r>
          <a:endParaRPr lang="en-US" sz="1200" kern="1200" dirty="0"/>
        </a:p>
      </dsp:txBody>
      <dsp:txXfrm>
        <a:off x="0" y="396161"/>
        <a:ext cx="6887843" cy="654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48D93-CF1F-4B6D-829C-DA1252C953AA}">
      <dsp:nvSpPr>
        <dsp:cNvPr id="0" name=""/>
        <dsp:cNvSpPr/>
      </dsp:nvSpPr>
      <dsp:spPr>
        <a:xfrm>
          <a:off x="0" y="893564"/>
          <a:ext cx="6172199" cy="14620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575DD-F873-45CD-B916-87534D9BA0AC}">
      <dsp:nvSpPr>
        <dsp:cNvPr id="0" name=""/>
        <dsp:cNvSpPr/>
      </dsp:nvSpPr>
      <dsp:spPr>
        <a:xfrm>
          <a:off x="442281" y="1120933"/>
          <a:ext cx="804148" cy="80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31B11-5A79-495B-A1A7-A9B78241242E}">
      <dsp:nvSpPr>
        <dsp:cNvPr id="0" name=""/>
        <dsp:cNvSpPr/>
      </dsp:nvSpPr>
      <dsp:spPr>
        <a:xfrm>
          <a:off x="1688711" y="791964"/>
          <a:ext cx="4483488" cy="1462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38" tIns="154738" rIns="154738" bIns="1547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Need to balance data</a:t>
          </a:r>
          <a:endParaRPr lang="en-US" sz="2500" kern="1200" dirty="0"/>
        </a:p>
      </dsp:txBody>
      <dsp:txXfrm>
        <a:off x="1688711" y="791964"/>
        <a:ext cx="4483488" cy="1462087"/>
      </dsp:txXfrm>
    </dsp:sp>
    <dsp:sp modelId="{882519E0-30B4-421A-A041-87EDCA01F1FD}">
      <dsp:nvSpPr>
        <dsp:cNvPr id="0" name=""/>
        <dsp:cNvSpPr/>
      </dsp:nvSpPr>
      <dsp:spPr>
        <a:xfrm>
          <a:off x="0" y="2619573"/>
          <a:ext cx="6172199" cy="14620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9CC07-6187-4083-ACF3-DC1D0B41EDF7}">
      <dsp:nvSpPr>
        <dsp:cNvPr id="0" name=""/>
        <dsp:cNvSpPr/>
      </dsp:nvSpPr>
      <dsp:spPr>
        <a:xfrm>
          <a:off x="442281" y="2948543"/>
          <a:ext cx="804148" cy="80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9271A-A0DE-427C-B8E0-89D58D5E14CE}">
      <dsp:nvSpPr>
        <dsp:cNvPr id="0" name=""/>
        <dsp:cNvSpPr/>
      </dsp:nvSpPr>
      <dsp:spPr>
        <a:xfrm>
          <a:off x="1688711" y="2619573"/>
          <a:ext cx="2777490" cy="1462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38" tIns="154738" rIns="154738" bIns="1547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Resampling the data</a:t>
          </a:r>
          <a:endParaRPr lang="en-US" sz="2500" kern="1200" dirty="0"/>
        </a:p>
      </dsp:txBody>
      <dsp:txXfrm>
        <a:off x="1688711" y="2619573"/>
        <a:ext cx="2777490" cy="1462087"/>
      </dsp:txXfrm>
    </dsp:sp>
    <dsp:sp modelId="{F9CEB5A4-9BB5-45B8-B85B-7C75C07CF01B}">
      <dsp:nvSpPr>
        <dsp:cNvPr id="0" name=""/>
        <dsp:cNvSpPr/>
      </dsp:nvSpPr>
      <dsp:spPr>
        <a:xfrm>
          <a:off x="4466201" y="2619573"/>
          <a:ext cx="1705998" cy="1462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38" tIns="154738" rIns="154738" bIns="1547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1.Downsampling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2. </a:t>
          </a:r>
          <a:r>
            <a:rPr lang="en-GB" sz="1600" kern="1200" dirty="0" err="1"/>
            <a:t>Upsampling</a:t>
          </a:r>
          <a:endParaRPr lang="en-US" sz="1600" kern="1200" dirty="0"/>
        </a:p>
      </dsp:txBody>
      <dsp:txXfrm>
        <a:off x="4466201" y="2619573"/>
        <a:ext cx="1705998" cy="146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F95F6-75D2-45DC-A676-06BB9BBAFD1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A664-95D5-4FF1-9868-73ED4CDCDC1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436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D71-370C-99C7-F48E-133C7E059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09E2E-A6AE-3CDA-9803-2D32861B4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1F32-3888-E698-A2A9-2E1023F5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E809-BAD4-B5DF-1FE6-C508627B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A5CD-AA59-4B18-ACD0-9CEA3129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2A78-17FD-E373-1508-58D5526B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B4B8-3FB4-AE79-4C72-82A120CF7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CA76-77FA-E2AB-8F30-E8B4A86B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F584-6C3C-E8F1-C509-8F9C505C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B230-8CFB-B30C-3380-1C031195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9A227-1AC8-227C-D109-8B2DE1FCA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0569-900A-3094-B866-7579967AF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097E-69E8-852E-4963-A97C83AD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005A-5503-3E77-3454-1248A2EE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FF46-F0E3-C081-0A31-6E21A1F3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7608-7A95-3A04-5C75-150F081E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9982-29BA-AC04-D19F-BFB5874C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9338-1D19-C227-B7F2-503C9972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3A59-C29B-A7E5-B8A5-5E71AB65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7357C-43E9-0987-4DCE-89359B2C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51F2-63F1-1E98-EB7D-91174AF4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A05B-2600-B12A-95E0-2C55376E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2A7C-A001-4E02-A1AF-29B1277F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8C80-6C98-90CC-518D-2921342D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D3A1-9D1D-471C-9A14-6BFB4B91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BE39-0FD0-27E9-55AE-85982A52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DB0E-241A-65C8-03E8-0DB66023C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EDD36-4FF8-FBAF-8F21-E68166FFB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B8FBF-9E41-75DD-F0C1-7DD40090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5C2EB-66D1-E839-17DD-F8C036A7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9740B-D239-75E9-9935-D0DA0DB8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FCF3-3272-260C-B6C9-0FE5308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3F034-10EB-F028-E107-45F0D861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3119-3822-DE61-9C04-D1AA20F81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1A1B2-A841-2895-DBCE-39F2319D6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9B57B-389D-6E4F-420B-1E3D6D344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807EE-A4D4-77DA-B9F4-F0FACACC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20F59-40AC-CFFE-8CA8-58A5F2BE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F7FE8-E367-7C92-71EE-EBCCB1AB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50DF-27D4-E733-4A8D-296E7BE3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EE238-2C5D-4A6E-956C-C5C8B31B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DE111-D052-3961-E582-167EFA3A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4E35-2977-4D29-6354-26D8321D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E745F-B1D9-DB02-F634-4379F86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84FFE-E7B6-5D64-D0B4-8B842505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DD633-E5BD-1E3C-C794-055A98F0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2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B07-7690-2A85-06F4-594F9F15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154C-5CAE-34E8-A5DC-319E4756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2B724-D1F2-5C78-8A1B-289E0494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13B8-C38C-F18A-FFD2-7BB98645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9B98-16F8-22E5-D5CC-019785E7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BF57A-F9CE-BC4C-EC71-94569CF4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7F2E-8159-64B2-CA2C-AFC4CB63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63364-C527-0789-CAD3-4C0EDE333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A64A5-A31D-024B-B365-5207FB5B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7DCA-0027-0C48-E6A7-DE35020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E6BF1-8BD5-C8BD-9428-3C3E6B73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6BC2A-BBB7-E455-5C42-B077F93D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2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CFD28-6797-DAA1-592D-CA5C9D27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6E9E-B21B-73AA-C046-02D87C0C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4782-E851-3448-6928-62AB131F9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B82F-0CA3-4262-B908-BE65438B9A4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9AC6-5A48-FBB3-1E65-67C15D12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6F79-14A7-E4AF-F9D1-3E5E29EC1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2C3F-C5C2-4005-8742-B1948609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1B59F-8D75-4741-BEB9-005F7E5C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174" y="810764"/>
            <a:ext cx="3444949" cy="232852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Angsana New" panose="020B0502040204020203" pitchFamily="18" charset="-34"/>
              </a:rPr>
              <a:t>Project 1: Life Expectancy     (WHO)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68AE0-194D-4BB3-A007-FE40B260D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5" r="-1" b="14929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29FCAF5-E52B-FF81-F50F-CA5B75E1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241" y="3368299"/>
            <a:ext cx="2942813" cy="28114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Sadaf Shahbaz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Agnesa Percuku </a:t>
            </a:r>
            <a:r>
              <a:rPr lang="en-US" dirty="0" err="1">
                <a:solidFill>
                  <a:srgbClr val="C00000"/>
                </a:solidFill>
                <a:latin typeface="Algerian" panose="04020705040A02060702" pitchFamily="82" charset="0"/>
              </a:rPr>
              <a:t>Gerxhaliu</a:t>
            </a: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0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44BBE2-35E3-E759-9077-7819A71B653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Developing countries</a:t>
            </a:r>
            <a:r>
              <a:rPr lang="en-US" sz="2200" dirty="0"/>
              <a:t>-higher adult and infant deaths and lower life expectancy compared to developed countries.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But we see that with time, the deaths are going down and life expectancy slowly going up.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4B377-8D9B-49EC-83DD-CEE04E62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93402"/>
            <a:ext cx="6903720" cy="54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Content Placeholder 32" descr="Chart, line chart&#10;&#10;Description automatically generated">
            <a:extLst>
              <a:ext uri="{FF2B5EF4-FFF2-40B4-BE49-F238E27FC236}">
                <a16:creationId xmlns:a16="http://schemas.microsoft.com/office/drawing/2014/main" id="{E2DF2119-9552-802A-63D2-1008A67687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28" y="228600"/>
            <a:ext cx="725714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6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8A7399-103D-6D99-4DA6-F01F4E60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Does population have an impact on long life?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sunburst chart&#10;&#10;Description automatically generated">
            <a:extLst>
              <a:ext uri="{FF2B5EF4-FFF2-40B4-BE49-F238E27FC236}">
                <a16:creationId xmlns:a16="http://schemas.microsoft.com/office/drawing/2014/main" id="{FF0FF66C-134B-0AA3-AACE-83A95DC1F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94393"/>
            <a:ext cx="7214616" cy="38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3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278F-D8E2-4ABF-F737-385EA24E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Wealthy countries being more likely to live longer?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018A9B8A-DEB7-B194-E038-CB68BE53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0899"/>
            <a:ext cx="7214616" cy="43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7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66CB8-9C81-8654-B546-247842D7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Should countries with lower life expectancy increase their percentage expenditure on Health?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">
            <a:extLst>
              <a:ext uri="{FF2B5EF4-FFF2-40B4-BE49-F238E27FC236}">
                <a16:creationId xmlns:a16="http://schemas.microsoft.com/office/drawing/2014/main" id="{058930CC-5CE4-BF30-143A-C8092DC08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14827"/>
            <a:ext cx="7214616" cy="44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1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4B9F31-1378-CD94-F3D2-2ABE0671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plot (developing countries)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43E9745-5FDC-758D-623C-26A676E3FD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33047" b="-1"/>
          <a:stretch/>
        </p:blipFill>
        <p:spPr>
          <a:xfrm>
            <a:off x="4654295" y="630935"/>
            <a:ext cx="5866847" cy="416764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8B7A7B-0471-C962-45F0-27C22BC9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Narrow confidence interval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Most of obs. are around fitted line.</a:t>
            </a:r>
          </a:p>
        </p:txBody>
      </p:sp>
    </p:spTree>
    <p:extLst>
      <p:ext uri="{BB962C8B-B14F-4D97-AF65-F5344CB8AC3E}">
        <p14:creationId xmlns:p14="http://schemas.microsoft.com/office/powerpoint/2010/main" val="379329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3D8A-B89C-4E7D-C502-C1633279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main reason of very low LE in Africa?</a:t>
            </a:r>
            <a:endParaRPr lang="en-D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95BCD-F614-E346-4031-E313CAA5D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Correlation coefficients (Africa)</a:t>
            </a:r>
            <a:endParaRPr lang="en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1C8D56-9E59-AE34-ADEF-4EB9765D71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9" y="2674188"/>
            <a:ext cx="4939910" cy="367485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47A4F-9B54-8054-1AD1-F086102C5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Correlation Coefficients (Europe)</a:t>
            </a:r>
            <a:endParaRPr lang="en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F25C57-7BAD-7581-31B0-9A07DC8837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74188"/>
            <a:ext cx="5183188" cy="3510951"/>
          </a:xfrm>
        </p:spPr>
      </p:pic>
    </p:spTree>
    <p:extLst>
      <p:ext uri="{BB962C8B-B14F-4D97-AF65-F5344CB8AC3E}">
        <p14:creationId xmlns:p14="http://schemas.microsoft.com/office/powerpoint/2010/main" val="88411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4AD99-1ACB-21F6-32F9-47EEF8B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education helps make people improving LE?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83AAF35-8429-F89F-1399-E0004DAC6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06607"/>
            <a:ext cx="7214616" cy="461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BCF9C-6A16-F65E-A6F2-B132BE05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Linear Regression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FDB1C-BCE1-2995-570D-E410AB77CA1C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linear regression model seems to be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 good model for predicting Life Expectancy.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R2 score in training is 0.96 while in testing 0.95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3A915-8BA0-DC21-89FA-C7321057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749583"/>
            <a:ext cx="5191506" cy="328977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4671A-A893-0163-A21F-D49BDC5C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63840" y="4459131"/>
            <a:ext cx="3995928" cy="14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7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DC3E-FF71-3299-DB3D-D987AABF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3293" cy="1083429"/>
          </a:xfrm>
        </p:spPr>
        <p:txBody>
          <a:bodyPr/>
          <a:lstStyle/>
          <a:p>
            <a:r>
              <a:rPr lang="en-GB" b="1" dirty="0"/>
              <a:t>Feature Importance</a:t>
            </a:r>
            <a:endParaRPr lang="en-DE" b="1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C0946F20-5CCE-A224-3BAE-E839F033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1106" y="1679637"/>
            <a:ext cx="8999144" cy="413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97A67-B195-479C-B846-1B940449B8C5}"/>
              </a:ext>
            </a:extLst>
          </p:cNvPr>
          <p:cNvSpPr txBox="1"/>
          <p:nvPr/>
        </p:nvSpPr>
        <p:spPr>
          <a:xfrm>
            <a:off x="510363" y="531628"/>
            <a:ext cx="111322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 Introduction to Data Set</a:t>
            </a:r>
          </a:p>
          <a:p>
            <a:b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2. Exploratory Data analysis</a:t>
            </a:r>
            <a:b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2.1.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Has life expectancy improved over the years ?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2.2.Does population have an impact on long life?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2.3.Are Wealthy countries being more likely to live longer?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2.4. Should countries with lower life expectancy increase their percentage expenditure on Health? 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2.5.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What is main reason of very low LE in Africa?</a:t>
            </a:r>
            <a:b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2.6.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Do education helps make people improving LE?</a:t>
            </a:r>
          </a:p>
          <a:p>
            <a:b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3. Predicting life expectancy</a:t>
            </a:r>
            <a:b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4.Logistic Regression to predict status</a:t>
            </a:r>
            <a:b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5. Conclusions and Recommendations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99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E2B4A-74E3-49C7-E29A-275339D7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Logistic Regression</a:t>
            </a:r>
            <a:br>
              <a:rPr lang="en-US" sz="5400"/>
            </a:br>
            <a:endParaRPr lang="en-US" sz="54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E07473B-A0C3-EB1C-0E43-0F86769A5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466865"/>
              </p:ext>
            </p:extLst>
          </p:nvPr>
        </p:nvGraphicFramePr>
        <p:xfrm>
          <a:off x="4654296" y="5175849"/>
          <a:ext cx="6894576" cy="105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67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224C-4114-BE6F-9014-2039726DDF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	Classification Report</a:t>
            </a:r>
            <a:endParaRPr lang="en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4FF981-F135-D8A8-C273-4DD88F9C4F5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7708355" y="592013"/>
            <a:ext cx="356552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 on train set: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0.5528870720490546 </a:t>
            </a:r>
            <a:endParaRPr kumimoji="0" lang="en-GB" altLang="en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 on test set: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0.5575129533678757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CA3B306-D427-3640-5DB3-7670726895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41" y="1955549"/>
            <a:ext cx="5973009" cy="4211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10154-169F-BFAE-D7B7-1D7EDBA402E5}"/>
              </a:ext>
            </a:extLst>
          </p:cNvPr>
          <p:cNvSpPr txBox="1"/>
          <p:nvPr/>
        </p:nvSpPr>
        <p:spPr>
          <a:xfrm>
            <a:off x="6096000" y="1955549"/>
            <a:ext cx="575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82828"/>
                </a:solidFill>
                <a:effectLst/>
                <a:latin typeface="-apple-system"/>
              </a:rPr>
              <a:t>Precision – What percent of your predictions were correct?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CAC5B72-4953-F3D1-FF03-BD94BD8F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93" y="2318811"/>
            <a:ext cx="251547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200" b="1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Courier New" panose="02070309020205020404" pitchFamily="49" charset="0"/>
              </a:rPr>
              <a:t>Precision = TP/(TP + FP)</a:t>
            </a:r>
            <a:r>
              <a:rPr kumimoji="0" lang="en-DE" altLang="en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15597-ED50-8EF8-E0C4-D413B659F095}"/>
              </a:ext>
            </a:extLst>
          </p:cNvPr>
          <p:cNvSpPr txBox="1"/>
          <p:nvPr/>
        </p:nvSpPr>
        <p:spPr>
          <a:xfrm>
            <a:off x="6221802" y="2566914"/>
            <a:ext cx="5607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82828"/>
                </a:solidFill>
                <a:effectLst/>
                <a:latin typeface="-apple-system"/>
              </a:rPr>
              <a:t>Recall – What percent of the positive cases did you catch?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0B25B-3EE4-531A-BA55-360578B4EC39}"/>
              </a:ext>
            </a:extLst>
          </p:cNvPr>
          <p:cNvSpPr txBox="1"/>
          <p:nvPr/>
        </p:nvSpPr>
        <p:spPr>
          <a:xfrm>
            <a:off x="7156265" y="3017165"/>
            <a:ext cx="2827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1" i="0" dirty="0">
                <a:solidFill>
                  <a:srgbClr val="282828"/>
                </a:solidFill>
                <a:effectLst/>
                <a:latin typeface="Courier New" panose="02070309020205020404" pitchFamily="49" charset="0"/>
              </a:rPr>
              <a:t>Recall = TP/(TP+FN)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77E3A-A39A-4D49-527D-CDE293686105}"/>
              </a:ext>
            </a:extLst>
          </p:cNvPr>
          <p:cNvSpPr txBox="1"/>
          <p:nvPr/>
        </p:nvSpPr>
        <p:spPr>
          <a:xfrm>
            <a:off x="6221802" y="337508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82828"/>
                </a:solidFill>
                <a:effectLst/>
                <a:latin typeface="-apple-system"/>
              </a:rPr>
              <a:t>F1 score – What percent of positive predictions were correct? </a:t>
            </a:r>
          </a:p>
        </p:txBody>
      </p:sp>
    </p:spTree>
    <p:extLst>
      <p:ext uri="{BB962C8B-B14F-4D97-AF65-F5344CB8AC3E}">
        <p14:creationId xmlns:p14="http://schemas.microsoft.com/office/powerpoint/2010/main" val="131813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5131-123B-F8C3-7FCD-202834C4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 in Model</a:t>
            </a:r>
            <a:endParaRPr lang="en-DE" b="1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A33B688-23E4-D8D2-B795-1CAB52CB2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61707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8ED903-4346-82AD-A646-7C5DF9A6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b="1" dirty="0"/>
              <a:t>Imbalanced Data</a:t>
            </a:r>
          </a:p>
          <a:p>
            <a:r>
              <a:rPr lang="en-GB" sz="2400" dirty="0"/>
              <a:t>No. of observation for developed class = 512</a:t>
            </a:r>
          </a:p>
          <a:p>
            <a:r>
              <a:rPr lang="en-GB" sz="2400" dirty="0"/>
              <a:t>No. of observations for developing class = 2410</a:t>
            </a:r>
          </a:p>
          <a:p>
            <a:endParaRPr lang="en-DE" sz="3600" dirty="0"/>
          </a:p>
        </p:txBody>
      </p:sp>
    </p:spTree>
    <p:extLst>
      <p:ext uri="{BB962C8B-B14F-4D97-AF65-F5344CB8AC3E}">
        <p14:creationId xmlns:p14="http://schemas.microsoft.com/office/powerpoint/2010/main" val="291494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7D0A7-062F-DEA3-5027-1684A236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Report after Down sampling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0= developed = 512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1= developing  = 512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A2220-2281-CF76-B3E8-456B9E7B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9437"/>
            <a:ext cx="7214616" cy="43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E5BA0-E7A6-7DBE-3717-BB64FA06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Report after Up sampling</a:t>
            </a:r>
            <a:b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developed = 2410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developing  = 2410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5E1BA4-DF48-518C-65A6-7E4C3B56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30936"/>
            <a:ext cx="6829287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0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EE4C-A6B3-7282-447C-B3E49583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8739"/>
          </a:xfrm>
        </p:spPr>
        <p:txBody>
          <a:bodyPr>
            <a:normAutofit fontScale="90000"/>
          </a:bodyPr>
          <a:lstStyle/>
          <a:p>
            <a:r>
              <a:rPr lang="en-GB" dirty="0"/>
              <a:t>Feature Importance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940E-2450-576D-7CF7-BE8D48F02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849"/>
            <a:ext cx="10515600" cy="5423025"/>
          </a:xfrm>
        </p:spPr>
        <p:txBody>
          <a:bodyPr>
            <a:noAutofit/>
          </a:bodyPr>
          <a:lstStyle/>
          <a:p>
            <a:r>
              <a:rPr lang="en-GB" sz="1400" b="1" dirty="0"/>
              <a:t>1. Alcohol</a:t>
            </a:r>
          </a:p>
          <a:p>
            <a:r>
              <a:rPr lang="en-GB" sz="1400" b="1" dirty="0"/>
              <a:t>2. Life expectancy</a:t>
            </a:r>
          </a:p>
          <a:p>
            <a:r>
              <a:rPr lang="en-GB" sz="1400" b="1" dirty="0"/>
              <a:t>3. Income composition of resources</a:t>
            </a:r>
          </a:p>
          <a:p>
            <a:r>
              <a:rPr lang="en-GB" sz="1400" b="1" dirty="0"/>
              <a:t>4. Thinness 1-9 years</a:t>
            </a:r>
          </a:p>
          <a:p>
            <a:r>
              <a:rPr lang="en-GB" sz="1400" b="1" dirty="0"/>
              <a:t>5 Adult Mortality</a:t>
            </a:r>
          </a:p>
          <a:p>
            <a:r>
              <a:rPr lang="en-GB" sz="1400" b="1" dirty="0"/>
              <a:t>6. </a:t>
            </a:r>
            <a:r>
              <a:rPr lang="en-GB" sz="1400" b="1" dirty="0" err="1"/>
              <a:t>gdp</a:t>
            </a:r>
            <a:endParaRPr lang="en-GB" sz="1400" b="1" dirty="0"/>
          </a:p>
          <a:p>
            <a:r>
              <a:rPr lang="en-GB" sz="1400" b="1" dirty="0"/>
              <a:t>7.bmi</a:t>
            </a:r>
          </a:p>
          <a:p>
            <a:r>
              <a:rPr lang="en-GB" sz="1400" b="1" dirty="0"/>
              <a:t>8. percentage expenditures</a:t>
            </a:r>
          </a:p>
          <a:p>
            <a:r>
              <a:rPr lang="en-GB" sz="1400" b="1" dirty="0"/>
              <a:t>9. polio</a:t>
            </a:r>
          </a:p>
          <a:p>
            <a:r>
              <a:rPr lang="en-GB" sz="1400" b="1" dirty="0"/>
              <a:t>10. total expenditures</a:t>
            </a:r>
          </a:p>
          <a:p>
            <a:r>
              <a:rPr lang="en-GB" sz="1400" b="1" dirty="0"/>
              <a:t>11. diphtheria</a:t>
            </a:r>
          </a:p>
          <a:p>
            <a:r>
              <a:rPr lang="en-GB" sz="1400" b="1" dirty="0"/>
              <a:t>12. HIV/Aids</a:t>
            </a:r>
          </a:p>
          <a:p>
            <a:r>
              <a:rPr lang="en-GB" sz="1400" b="1" dirty="0"/>
              <a:t>13. Hepatitis b</a:t>
            </a:r>
          </a:p>
          <a:p>
            <a:r>
              <a:rPr lang="en-GB" sz="1400" b="1" dirty="0"/>
              <a:t>14. under five deaths</a:t>
            </a:r>
          </a:p>
          <a:p>
            <a:r>
              <a:rPr lang="en-GB" sz="1400" b="1" dirty="0"/>
              <a:t>15. infant deaths</a:t>
            </a:r>
          </a:p>
          <a:p>
            <a:r>
              <a:rPr lang="en-GB" sz="1400" b="1" dirty="0"/>
              <a:t>16. Measles</a:t>
            </a:r>
          </a:p>
          <a:p>
            <a:r>
              <a:rPr lang="en-GB" sz="1400" b="1" dirty="0"/>
              <a:t>17. population</a:t>
            </a:r>
            <a:endParaRPr lang="en-DE" sz="1400" b="1" dirty="0"/>
          </a:p>
        </p:txBody>
      </p:sp>
    </p:spTree>
    <p:extLst>
      <p:ext uri="{BB962C8B-B14F-4D97-AF65-F5344CB8AC3E}">
        <p14:creationId xmlns:p14="http://schemas.microsoft.com/office/powerpoint/2010/main" val="269099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676B2-42A9-2B60-D5EB-70E70EF8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158573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4DD1-9DAD-6073-E216-D409FE92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6831874" cy="332066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EDA shows:</a:t>
            </a:r>
          </a:p>
          <a:p>
            <a:r>
              <a:rPr lang="en-US" sz="2200" dirty="0"/>
              <a:t>LE is getting better over the years in both developing and developed countries. </a:t>
            </a:r>
          </a:p>
          <a:p>
            <a:r>
              <a:rPr lang="en-US" sz="2200" dirty="0"/>
              <a:t>In order to improve LE govts needs to spend more money to increase percentage expenditures on health, education and controlling diseases. </a:t>
            </a:r>
          </a:p>
          <a:p>
            <a:r>
              <a:rPr lang="en-US" sz="2200" dirty="0"/>
              <a:t>Analysis also reveals some abnormal positive relationships e.g. +</a:t>
            </a:r>
            <a:r>
              <a:rPr lang="en-US" sz="2200" dirty="0" err="1"/>
              <a:t>ive</a:t>
            </a:r>
            <a:r>
              <a:rPr lang="en-US" sz="2200" dirty="0"/>
              <a:t> relationship of alcohol, </a:t>
            </a:r>
            <a:r>
              <a:rPr lang="en-US" sz="2200" dirty="0" err="1"/>
              <a:t>dipherthia</a:t>
            </a:r>
            <a:r>
              <a:rPr lang="en-US" sz="2200" dirty="0"/>
              <a:t>, etc. needs further investigation.</a:t>
            </a:r>
          </a:p>
          <a:p>
            <a:r>
              <a:rPr lang="en-US" sz="2200" dirty="0"/>
              <a:t>Even with abnormalities in dataset model predicted very well life expectancy. Needs further investigation , what are the most important features.</a:t>
            </a:r>
          </a:p>
          <a:p>
            <a:r>
              <a:rPr lang="en-US" sz="2200" dirty="0"/>
              <a:t>Model with oversampling technique performed best. Next step could be to select features by using ANOVA and rerun the model. 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1108488-7136-57D7-7E7B-62F7C8E7A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7654834" y="10"/>
            <a:ext cx="453564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944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EE31E-DD58-9C64-6028-C0DC3B9C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Life Expectancy dataset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A5EB5-E670-4B77-6A74-CB721C3D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362309"/>
            <a:ext cx="2911070" cy="56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">
            <a:extLst>
              <a:ext uri="{FF2B5EF4-FFF2-40B4-BE49-F238E27FC236}">
                <a16:creationId xmlns:a16="http://schemas.microsoft.com/office/drawing/2014/main" id="{CCDFB7D1-EB80-7F43-56C0-196D31CD8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1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A4D6C4C-C566-49B8-12D1-6240B617A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657225"/>
            <a:ext cx="90106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9C4E3-484A-AE54-A2A2-7D1EC61C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6081713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Countrie</a:t>
            </a:r>
            <a:r>
              <a:rPr lang="en-US" sz="4600" dirty="0">
                <a:solidFill>
                  <a:srgbClr val="FFFFFF"/>
                </a:solidFill>
              </a:rPr>
              <a:t> with lowest and highest life avg. life expectancies</a:t>
            </a:r>
            <a:br>
              <a:rPr lang="en-US" sz="4600" dirty="0">
                <a:solidFill>
                  <a:srgbClr val="FFFFFF"/>
                </a:solidFill>
              </a:rPr>
            </a:br>
            <a:endParaRPr lang="en-US" sz="4600" dirty="0">
              <a:solidFill>
                <a:srgbClr val="FFFFFF"/>
              </a:solidFill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2B5BB0E-3A4E-FDF8-2162-3553A6C74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25" r="-1" b="31311"/>
          <a:stretch/>
        </p:blipFill>
        <p:spPr>
          <a:xfrm>
            <a:off x="7907654" y="382634"/>
            <a:ext cx="3931920" cy="2705700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B1852F8-3C60-E2DB-0467-FEEFAC23C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37" r="2" b="27403"/>
          <a:stretch/>
        </p:blipFill>
        <p:spPr>
          <a:xfrm>
            <a:off x="7907654" y="3570954"/>
            <a:ext cx="3931920" cy="2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D274B-D72B-9E4C-CF0A-6538DFF5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Preprocessing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5BF27-F295-F982-4313-045BCB4DA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78912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07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EA11-65F8-7E5A-A0B3-9EB7DC62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263806"/>
            <a:ext cx="3932237" cy="874450"/>
          </a:xfrm>
        </p:spPr>
        <p:txBody>
          <a:bodyPr/>
          <a:lstStyle/>
          <a:p>
            <a:r>
              <a:rPr lang="en-GB" b="1" dirty="0"/>
              <a:t>Correlation Coefficient</a:t>
            </a:r>
            <a:endParaRPr lang="en-DE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298F4-71C6-11CD-6748-70E702EC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19744"/>
            <a:ext cx="3932237" cy="1331650"/>
          </a:xfrm>
        </p:spPr>
        <p:txBody>
          <a:bodyPr/>
          <a:lstStyle/>
          <a:p>
            <a:r>
              <a:rPr lang="en-GB" dirty="0"/>
              <a:t>Except Diphtheria, polio, alcohol and hepatitis B are coefficients are explainable.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0BBC9-5C13-40B5-CC84-FEE725341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3" r="18475"/>
          <a:stretch/>
        </p:blipFill>
        <p:spPr>
          <a:xfrm>
            <a:off x="5058901" y="1145270"/>
            <a:ext cx="6728603" cy="47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6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B0BC7-1C6D-8570-8259-F3E2238D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1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1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Has life expectancy improved over the years ?</a:t>
            </a:r>
            <a:br>
              <a:rPr lang="en-US" sz="41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22B956-DA8E-4045-73EC-893CFB72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837087"/>
            <a:ext cx="7214616" cy="315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2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727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Angsana New</vt:lpstr>
      <vt:lpstr>-apple-system</vt:lpstr>
      <vt:lpstr>Arial</vt:lpstr>
      <vt:lpstr>Calibri</vt:lpstr>
      <vt:lpstr>Calibri Light</vt:lpstr>
      <vt:lpstr>Courier New</vt:lpstr>
      <vt:lpstr>Office Theme</vt:lpstr>
      <vt:lpstr>Project 1: Life Expectancy     (WHO)</vt:lpstr>
      <vt:lpstr>PowerPoint Presentation</vt:lpstr>
      <vt:lpstr>Life Expectancy dataset</vt:lpstr>
      <vt:lpstr>PowerPoint Presentation</vt:lpstr>
      <vt:lpstr>PowerPoint Presentation</vt:lpstr>
      <vt:lpstr>Countrie with lowest and highest life avg. life expectancies </vt:lpstr>
      <vt:lpstr>Data Preprocessing</vt:lpstr>
      <vt:lpstr>Correlation Coefficient</vt:lpstr>
      <vt:lpstr> Has life expectancy improved over the years ? </vt:lpstr>
      <vt:lpstr>PowerPoint Presentation</vt:lpstr>
      <vt:lpstr>PowerPoint Presentation</vt:lpstr>
      <vt:lpstr>Does population have an impact on long life?</vt:lpstr>
      <vt:lpstr>Are Wealthy countries being more likely to live longer?</vt:lpstr>
      <vt:lpstr>Should countries with lower life expectancy increase their percentage expenditure on Health? </vt:lpstr>
      <vt:lpstr>Regression plot (developing countries)</vt:lpstr>
      <vt:lpstr>What is main reason of very low LE in Africa?</vt:lpstr>
      <vt:lpstr>Do education helps make people improving LE?</vt:lpstr>
      <vt:lpstr>Linear Regression</vt:lpstr>
      <vt:lpstr>Feature Importance</vt:lpstr>
      <vt:lpstr>Logistic Regression </vt:lpstr>
      <vt:lpstr> Classification Report</vt:lpstr>
      <vt:lpstr>Problem in Model</vt:lpstr>
      <vt:lpstr>Classification Report after Down sampling 0= developed = 512 1= developing  = 512</vt:lpstr>
      <vt:lpstr>Classification Report after Up sampling developed = 2410 developing  = 2410</vt:lpstr>
      <vt:lpstr>Feature Importance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Life Expectancy (WHO)</dc:title>
  <dc:creator>Agneca</dc:creator>
  <cp:lastModifiedBy>Agneca</cp:lastModifiedBy>
  <cp:revision>2</cp:revision>
  <dcterms:created xsi:type="dcterms:W3CDTF">2022-09-05T11:17:23Z</dcterms:created>
  <dcterms:modified xsi:type="dcterms:W3CDTF">2022-09-05T11:28:31Z</dcterms:modified>
</cp:coreProperties>
</file>