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690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15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51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87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206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65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25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23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03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399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076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207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Toll Payment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                        BY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                          K.AGNESH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Toll Payment System is designed to optimize toll costs between toll booths, ensuring efficient and cost-effective transportation.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Automate toll cost calculation</a:t>
            </a:r>
          </a:p>
          <a:p>
            <a:r>
              <a:t>- Optimize toll routes using Dijkstra’s Algorithm</a:t>
            </a:r>
          </a:p>
          <a:p>
            <a:r>
              <a:t>- Improve transaction efficiency and accuracy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Hardware: Any computer with Java installed</a:t>
            </a:r>
          </a:p>
          <a:p>
            <a:r>
              <a:t>Software: Java JDK, IntelliJ IDEA or Eclipse</a:t>
            </a:r>
          </a:p>
          <a:p>
            <a:r>
              <a:t>Database: Not required (using in-memory storage)</a:t>
            </a:r>
          </a:p>
          <a:p>
            <a:r>
              <a:t>Language: Java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Java</a:t>
            </a:r>
          </a:p>
          <a:p>
            <a:r>
              <a:t>- Object-Oriented Programming (OOP)</a:t>
            </a:r>
          </a:p>
          <a:p>
            <a:r>
              <a:t>- Data Structures (Graphs, Shortest Path Algorithm)</a:t>
            </a:r>
          </a:p>
          <a:p>
            <a:r>
              <a:t>- Scanner for user input handling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Graph representation of toll booths</a:t>
            </a:r>
          </a:p>
          <a:p>
            <a:r>
              <a:t>- User inputs toll booth details and costs</a:t>
            </a:r>
          </a:p>
          <a:p>
            <a:r>
              <a:t>- Dijkstra’s Algorithm computes the shortest toll cost</a:t>
            </a:r>
          </a:p>
          <a:p>
            <a:r>
              <a:t>- Results are displayed in a user-friendly format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TollPaymentSystem.java: Manages toll calculations</a:t>
            </a:r>
          </a:p>
          <a:p>
            <a:r>
              <a:t>- findMinDistance(): Finds the minimum toll cost</a:t>
            </a:r>
          </a:p>
          <a:p>
            <a:r>
              <a:t>- dijkstra(): Implements Dijkstra’s Algorithm</a:t>
            </a:r>
          </a:p>
          <a:p>
            <a:r>
              <a:t>- Main method: Takes user input and displays results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 &amp;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User enters toll booth details</a:t>
            </a:r>
          </a:p>
          <a:p>
            <a:r>
              <a:t>System calculates minimum toll cost</a:t>
            </a:r>
          </a:p>
          <a:p>
            <a:r>
              <a:t>Output displays shortest toll route and cost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Efficient toll cost calculation system</a:t>
            </a:r>
          </a:p>
          <a:p>
            <a:r>
              <a:t>- Real-time processing with Dijkstra’s Algorithm</a:t>
            </a:r>
          </a:p>
          <a:p>
            <a:r>
              <a:t>- Future enhancements: GUI, real-time data processing</a:t>
            </a:r>
          </a:p>
          <a:p>
            <a:r>
              <a:t>- Scalable for real-world applications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</TotalTime>
  <Words>219</Words>
  <Application>Microsoft Office PowerPoint</Application>
  <PresentationFormat>On-screen Show (4:3)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Retrospect</vt:lpstr>
      <vt:lpstr>Toll Payment System</vt:lpstr>
      <vt:lpstr>Introduction</vt:lpstr>
      <vt:lpstr>Project Objectives</vt:lpstr>
      <vt:lpstr>System Requirements</vt:lpstr>
      <vt:lpstr>Technology Stack</vt:lpstr>
      <vt:lpstr>System Architecture</vt:lpstr>
      <vt:lpstr>Code Overview</vt:lpstr>
      <vt:lpstr>Demo &amp; Output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AGNESH K</dc:creator>
  <cp:keywords/>
  <dc:description>generated using python-pptx</dc:description>
  <cp:lastModifiedBy>AGNESH K</cp:lastModifiedBy>
  <cp:revision>2</cp:revision>
  <dcterms:created xsi:type="dcterms:W3CDTF">2013-01-27T09:14:16Z</dcterms:created>
  <dcterms:modified xsi:type="dcterms:W3CDTF">2025-03-01T09:55:50Z</dcterms:modified>
  <cp:category/>
</cp:coreProperties>
</file>