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W</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B</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2024-08-28T00:26:16Z</dcterms:created>
  <dcterms:modified xsi:type="dcterms:W3CDTF">2024-09-10T05:31:08Z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f0bd8463845c47ea81f1ac6d6293ab33</vt:lpwstr>
  </property>
</Properties>
</file>