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presProps" Target="presProps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viewProps" Target="view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theme" Target="theme/theme1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Compression Using Singular Value Decomposition (SVD)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Applying SVD to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SVD is applied to an image matrix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Decomposing image into U, Σ, V^T components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Retaining Top-k Singular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Reducing rank of image matrix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Layman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Music with multiple instruments: keeping only key instruments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Live Demo Setup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Jupyter notebook environment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numpy, matplotlib, skimage, ipywidgets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Preprocessing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skimage import io, color</a:t>
            </a:r>
          </a:p>
          <a:p>
            <a:r>
              <a:t>original = io.imread('image.png')</a:t>
            </a:r>
          </a:p>
          <a:p>
            <a:r>
              <a:t>gray = color.rgb2gray(original)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Resizing and SVD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from skimage.transform import resize</a:t>
            </a:r>
          </a:p>
          <a:p>
            <a:r>
              <a:t>gray_resized = resize(gray, (256, 256))</a:t>
            </a:r>
          </a:p>
          <a:p>
            <a:r>
              <a:t>U, S, VT = np.linalg.svd(gray_resized, full_matrices=False)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Reconstruction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 reconstruct_image(k):</a:t>
            </a:r>
          </a:p>
          <a:p>
            <a:r>
              <a:t>    return U[:, :k] @ np.diag(S[:k]) @ VT[:k, :]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Plotting Original and Compressed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matplotlib to visualize images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Image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image compression?</a:t>
            </a:r>
          </a:p>
          <a:p>
            <a:r>
              <a:t>Why is image compression important?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ipywidgets for interactive k selection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Compression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Images with k = 5, 20, 50, 100, 200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Storage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Original size vs compressed size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Trade-off: Quality vs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and quantitative comparisons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MSE (Mean Squared Error)</a:t>
            </a:r>
          </a:p>
          <a:p>
            <a:r>
              <a:t>PSNR (Peak Signal-to-Noise Ratio)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for MSE and PSNR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mse = np.mean((gray_resized - compressed)**2)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 Plot of Singular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Plotting S values to choose 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Mathematical Insight into Singular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Magnitude and energy capture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Percent Variance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Sum(S[:k]) / Sum(S)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in Real-World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JPEG uses similar frequency-based compression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Image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Storage</a:t>
            </a:r>
          </a:p>
          <a:p>
            <a:r>
              <a:t>Transmission (e.g., web, mobile)</a:t>
            </a:r>
          </a:p>
          <a:p>
            <a:r>
              <a:t>Streaming and bandwidth optimization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Extension to RGB 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Apply SVD to R, G, B channels separately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for RGB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compressed_r = U_r[:, :k] @ np.diag(S_r[:k]) @ VT_r[:k, :]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Metrics for RGB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PSNR per channel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SVD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Computational cost</a:t>
            </a:r>
          </a:p>
          <a:p>
            <a:r>
              <a:t>Not optimal for all image types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GPU Acceleration and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CuPy, PyTorch for large images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Compression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Feature reduction</a:t>
            </a:r>
          </a:p>
          <a:p>
            <a:r>
              <a:t>Dimensionality reduction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SVD vs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Relationship and differences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Singular Value Distribution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Flat vs sharp decay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Compressibility vs Image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More complex images need higher k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in Video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Frame-by-frame or tensor-based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Image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Lossy vs. Lossless</a:t>
            </a:r>
          </a:p>
          <a:p>
            <a:r>
              <a:t>JPEG, PNG, etc.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Noise Reduction with SVD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Removing small singular values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Exercise Prompt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Try different images and record k vs quality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U, Σ, V^T as images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With JPEG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and size comparisons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Compress all images in a dataset (e.g. MNIST)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Batch compression script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Web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Deploy the demo online using Streamlit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you learned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 Section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happens when k is too small?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Tips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Compression before storage or transmission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Singular Value Decomposition (SVD)?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linear algebra concept</a:t>
            </a:r>
          </a:p>
          <a:p>
            <a:r>
              <a:t>Decomposition into U, Σ, and V^T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SVD in scientific computing</a:t>
            </a:r>
          </a:p>
          <a:p>
            <a:r>
              <a:t>Image processing books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Q&amp;A prompt and contact info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Matrix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Matrix shapes and dimensions</a:t>
            </a:r>
          </a:p>
          <a:p>
            <a:r>
              <a:t>Dot product and matrix multiplication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SVD Formula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= U * Σ * V^T</a:t>
            </a:r>
          </a:p>
          <a:p>
            <a:r>
              <a:t>Explanation of U, Σ, V^T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Geometric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Transformation of space</a:t>
            </a:r>
          </a:p>
          <a:p>
            <a:r>
              <a:t>Rotations and scaling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as a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Pixel intensity representation</a:t>
            </a:r>
          </a:p>
          <a:p>
            <a:r>
              <a:t>Grayscale vs RGB matrices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