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4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03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1153-3924-E5A0-3646-BE197B93F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Business Intelligence Dashboard:</a:t>
            </a:r>
            <a:br>
              <a:rPr lang="en-US" sz="4000" dirty="0"/>
            </a:br>
            <a:r>
              <a:rPr lang="en-US" sz="4000" dirty="0"/>
              <a:t> Profitability, Growth &amp; ESG Insights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0998-228D-F503-B4A1-7216B5B3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Power BI Project for Business Stakeholders</a:t>
            </a:r>
          </a:p>
          <a:p>
            <a:r>
              <a:rPr lang="en-US" dirty="0"/>
              <a:t>Raja Rajeshwari Agnimandala | June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08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508" y="2247108"/>
            <a:ext cx="7680960" cy="13716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3862909"/>
            <a:ext cx="7680960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400" dirty="0"/>
              <a:t>Thank you for reviewing this project.</a:t>
            </a:r>
            <a:r>
              <a:rPr lang="en-IN" sz="2400" dirty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Design an interactive dashboard for business stakeholders</a:t>
            </a:r>
          </a:p>
          <a:p>
            <a:pPr marL="0" indent="0">
              <a:buNone/>
            </a:pPr>
            <a:r>
              <a:rPr sz="2400" i="1" dirty="0"/>
              <a:t>Provide actionable insights into:</a:t>
            </a:r>
          </a:p>
          <a:p>
            <a:pPr marL="0" indent="0">
              <a:buNone/>
            </a:pPr>
            <a:r>
              <a:rPr sz="2400" dirty="0"/>
              <a:t> - Financial performance</a:t>
            </a:r>
          </a:p>
          <a:p>
            <a:pPr marL="0" indent="0">
              <a:buNone/>
            </a:pPr>
            <a:r>
              <a:rPr sz="2400" dirty="0"/>
              <a:t> - Growth trends</a:t>
            </a:r>
          </a:p>
          <a:p>
            <a:pPr marL="0" indent="0">
              <a:buNone/>
            </a:pPr>
            <a:r>
              <a:rPr sz="2400" dirty="0"/>
              <a:t> - ESG compliance</a:t>
            </a:r>
          </a:p>
          <a:p>
            <a:pPr marL="0" indent="0">
              <a:buNone/>
            </a:pPr>
            <a:r>
              <a:rPr sz="2400" dirty="0"/>
              <a:t>Tool used: Power BI</a:t>
            </a:r>
          </a:p>
          <a:p>
            <a:pPr marL="0" indent="0">
              <a:buNone/>
            </a:pPr>
            <a:r>
              <a:rPr sz="2400" dirty="0"/>
              <a:t>Dataset: Company Financial + ESG data (2016–2025)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Source: Kaggle</a:t>
            </a:r>
          </a:p>
          <a:p>
            <a:pPr marL="0" indent="0">
              <a:buNone/>
            </a:pPr>
            <a:r>
              <a:rPr sz="2400" dirty="0"/>
              <a:t>Records: ~1000+ companies</a:t>
            </a:r>
          </a:p>
          <a:p>
            <a:pPr marL="0" indent="0">
              <a:buNone/>
            </a:pPr>
            <a:r>
              <a:rPr sz="2400" dirty="0"/>
              <a:t>Key columns:</a:t>
            </a:r>
          </a:p>
          <a:p>
            <a:r>
              <a:rPr sz="2400" dirty="0"/>
              <a:t> Revenue, Profit Margin, Market Cap</a:t>
            </a:r>
            <a:r>
              <a:rPr lang="en-IN" sz="2400" dirty="0"/>
              <a:t>,</a:t>
            </a:r>
            <a:r>
              <a:rPr sz="2400" dirty="0"/>
              <a:t>Growth Rate</a:t>
            </a:r>
          </a:p>
          <a:p>
            <a:r>
              <a:rPr sz="2400" dirty="0"/>
              <a:t> ESG Scores: Environmental, Social, Governance</a:t>
            </a:r>
          </a:p>
          <a:p>
            <a:r>
              <a:rPr sz="2400" dirty="0"/>
              <a:t> Region, Industry, Carbon Emissions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Two-Page Interactive Dashboard</a:t>
            </a:r>
          </a:p>
          <a:p>
            <a:r>
              <a:rPr sz="2400" dirty="0"/>
              <a:t>Page 1: Executive Summary</a:t>
            </a:r>
          </a:p>
          <a:p>
            <a:r>
              <a:rPr sz="2400" dirty="0"/>
              <a:t>Page 2: ESG &amp; Emissions Insights</a:t>
            </a:r>
            <a:endParaRPr lang="en-IN" sz="2400" dirty="0"/>
          </a:p>
          <a:p>
            <a:pPr marL="0" indent="0">
              <a:buNone/>
            </a:pPr>
            <a:r>
              <a:rPr sz="2400" b="1" dirty="0"/>
              <a:t>Features:</a:t>
            </a:r>
          </a:p>
          <a:p>
            <a:r>
              <a:rPr sz="2400" dirty="0"/>
              <a:t> KPIs, Slicers (Year, Industry, Region, Company)</a:t>
            </a:r>
          </a:p>
          <a:p>
            <a:r>
              <a:rPr sz="2400" dirty="0"/>
              <a:t> Charts (Line, Bar, Scatter)</a:t>
            </a:r>
          </a:p>
          <a:p>
            <a:r>
              <a:rPr sz="2400" dirty="0"/>
              <a:t> Navigation buttons between pages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67" y="207749"/>
            <a:ext cx="7680960" cy="1371600"/>
          </a:xfrm>
        </p:spPr>
        <p:txBody>
          <a:bodyPr/>
          <a:lstStyle/>
          <a:p>
            <a:r>
              <a:rPr dirty="0"/>
              <a:t>Executive Summary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77215-6B1D-EEB0-0027-B55A99F0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82" r="7075"/>
          <a:stretch>
            <a:fillRect/>
          </a:stretch>
        </p:blipFill>
        <p:spPr>
          <a:xfrm>
            <a:off x="642667" y="1435140"/>
            <a:ext cx="7858665" cy="4833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Total Revenue: $51.38M, Market Cap: $147.19M</a:t>
            </a:r>
          </a:p>
          <a:p>
            <a:r>
              <a:rPr sz="2400" dirty="0"/>
              <a:t>Avg Profit Margin: 10.9% (led by Technology sector)</a:t>
            </a:r>
          </a:p>
          <a:p>
            <a:r>
              <a:rPr sz="2400" dirty="0"/>
              <a:t>Revenue trend is consistently rising (2016–2025)</a:t>
            </a:r>
          </a:p>
          <a:p>
            <a:r>
              <a:rPr sz="2400" dirty="0"/>
              <a:t>Asia &amp; Europe show highest revenue growth</a:t>
            </a:r>
          </a:p>
          <a:p>
            <a:r>
              <a:rPr sz="2400" dirty="0"/>
              <a:t>Slicers enable detailed company-level exploration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62" y="250654"/>
            <a:ext cx="7680960" cy="1371600"/>
          </a:xfrm>
        </p:spPr>
        <p:txBody>
          <a:bodyPr/>
          <a:lstStyle/>
          <a:p>
            <a:r>
              <a:rPr dirty="0"/>
              <a:t>ESG &amp; Emissions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A598-0B17-5103-E472-7E983F70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93" r="6509"/>
          <a:stretch>
            <a:fillRect/>
          </a:stretch>
        </p:blipFill>
        <p:spPr>
          <a:xfrm>
            <a:off x="608163" y="1449726"/>
            <a:ext cx="7927675" cy="4855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ESG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ESG Scores vary by industry:</a:t>
            </a:r>
          </a:p>
          <a:p>
            <a:pPr marL="0" indent="0">
              <a:buNone/>
            </a:pPr>
            <a:r>
              <a:rPr sz="2400" dirty="0"/>
              <a:t>Environmental: Technology &amp; Finance = 100</a:t>
            </a:r>
          </a:p>
          <a:p>
            <a:pPr marL="0" indent="0">
              <a:buNone/>
            </a:pPr>
            <a:r>
              <a:rPr sz="2400" dirty="0"/>
              <a:t>Governance: Consumer-focused sectors = strongest</a:t>
            </a:r>
            <a:endParaRPr lang="en-IN" sz="2400" dirty="0"/>
          </a:p>
          <a:p>
            <a:pPr marL="0" indent="0">
              <a:buNone/>
            </a:pPr>
            <a:r>
              <a:rPr sz="2400" dirty="0"/>
              <a:t>Energy sector: Highest carbon emissions, not the highest revenue</a:t>
            </a:r>
          </a:p>
          <a:p>
            <a:pPr marL="0" indent="0">
              <a:buNone/>
            </a:pPr>
            <a:r>
              <a:rPr sz="2400" dirty="0"/>
              <a:t>Social scores highest in Consumer Goods &amp; Tech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Stakeholder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Data-driven decisions for investment, compliance, and strategy</a:t>
            </a:r>
          </a:p>
          <a:p>
            <a:r>
              <a:rPr sz="2400" dirty="0"/>
              <a:t>Helps align financial goals with sustainability</a:t>
            </a:r>
          </a:p>
          <a:p>
            <a:r>
              <a:rPr sz="2400" dirty="0"/>
              <a:t>Filters + Navigation improve usability</a:t>
            </a:r>
          </a:p>
          <a:p>
            <a:r>
              <a:rPr sz="2400" dirty="0"/>
              <a:t>Clearly identifies high-performing industries over time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21</TotalTime>
  <Words>288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Business Intelligence Dashboard:  Profitability, Growth &amp; ESG Insights</vt:lpstr>
      <vt:lpstr>Project Objective</vt:lpstr>
      <vt:lpstr>Dataset Overview</vt:lpstr>
      <vt:lpstr>Dashboard Structure</vt:lpstr>
      <vt:lpstr>Executive Summary </vt:lpstr>
      <vt:lpstr>Key Insights – Executive Summary</vt:lpstr>
      <vt:lpstr>ESG &amp; Emissions Insights</vt:lpstr>
      <vt:lpstr>Key Insights – ESG Page</vt:lpstr>
      <vt:lpstr>Stakeholder Value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Rajeshwari</dc:creator>
  <cp:keywords/>
  <dc:description>generated using python-pptx</dc:description>
  <cp:lastModifiedBy>Rajeshwari Agnimandala</cp:lastModifiedBy>
  <cp:revision>2</cp:revision>
  <dcterms:created xsi:type="dcterms:W3CDTF">2013-01-27T09:14:16Z</dcterms:created>
  <dcterms:modified xsi:type="dcterms:W3CDTF">2025-06-26T12:59:42Z</dcterms:modified>
  <cp:category/>
</cp:coreProperties>
</file>