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4"/>
    <a:srgbClr val="00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3B3C-B4ED-4826-8CF1-B7DF7BFA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DEA79-DAA4-44A3-AFE5-8B007AC0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2445-6D47-4AFA-B46D-37DC5E3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3ED0-F071-4CD3-B463-6FEB5C20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5631-6875-49E4-949E-6A5D2240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9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77E7-5924-4207-B610-CEDB05D1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606B-39E7-4525-91EB-1F034900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F8AF-07AA-41E3-AF5E-59CB033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8AAF-0E99-4A2D-BD6B-E7B53410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54BB-AD55-4458-9424-D02EBCED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0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CA50-B703-4780-A4CF-589C99A1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01F64-8648-4B45-9B13-0ED39720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C004-670D-4F16-895B-D8BF2F6E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64F6-4D3B-43CB-B464-508EEA3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A5BB-C9C5-4FAD-A23C-1AE20BE1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B1CC-1D56-4365-BE05-BDA0BBD5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8560-A3C5-439E-AF17-D048DB03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96E1-6452-4B18-AFAE-4FA71D66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C737-1514-463A-B223-4D13F59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25B2-674E-4743-ADFE-63CE18E9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8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4D19-E295-4FC9-98E2-04BC1185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74B7-9A67-4248-BDD2-8D1C1E4F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656A-56FF-46D5-AC03-22CB033A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587D-622A-4AE0-9903-2596966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3CDB-161A-41A5-834C-EBA963E9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8438-D2E7-4C9F-8CE6-B64CE8F3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C739-ACEE-42E6-8EAC-89B32D40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2C0E-CD3B-4A75-856F-0F32FC4E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E0775-7DDB-47E0-83E2-D1022A8C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5A4E-F972-465F-91C1-E785FFB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A87C-8E65-4363-9238-7691FD6D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2362-BD31-45AC-B053-ED062976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D969-04E3-429D-A5BE-2A6F434D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A16A-2B01-4F20-87C3-C56650EE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CA911-085E-456F-A22C-B66301E8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DA900-5322-4EE7-82A9-BC00E886E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47329-B62E-4919-BC73-60F5492A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0991-8EB8-4957-B527-1E58B9B7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020A1-8ED0-4957-A94C-BF7DCAE7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F51-3B26-4CBD-BA57-92214406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F158-080F-4A3E-A4CD-DECD4015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87A6-9AB3-414E-B96D-90594CB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1959E-2D41-4D04-82DC-63F4B516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0819-7E30-41A9-9073-16FF1B4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289F-E1B6-4133-858D-A67C9635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A58D-524A-4E4F-8744-A7050E1C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77CC-2576-4415-8427-D34BDA4A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5528-47F7-442C-B4AA-7FC04895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A350D-714F-46D0-96EB-8CB667F5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E308-2F31-43BB-88C7-B6049190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3FA1-E463-4E67-ACE6-F464B6C3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E76-8B46-45F7-8093-03C3A376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AB77-82A2-4346-89FA-EC02BF01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4D9F3-F29F-4867-8780-C910F1544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9608-3D2C-4D71-AD03-B0819005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4B7F-A79F-48F5-8F18-80B3E1E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4CB2-6D5C-4270-98CD-B6255637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B8D3-0F80-46FE-A65C-B9068367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43D28-9243-4D1F-A213-E6EA6B1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5EB9-2865-4DAB-BD6F-5401C3A8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A02D-85B3-48FC-A3AF-86B697B5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A65F-3C9E-4A6E-8994-923469D03084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119A-AE27-48B8-B272-683020EBC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9B74-4FDD-4D75-BC7A-0608070D0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B448-57AE-413C-917E-7B93FC08A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9FCC9454-239D-4CAC-8DE5-169332D6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" b="7956"/>
          <a:stretch/>
        </p:blipFill>
        <p:spPr>
          <a:xfrm>
            <a:off x="20" y="-4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2A526-FC4F-4DB5-950A-A0DF8FC91737}"/>
              </a:ext>
            </a:extLst>
          </p:cNvPr>
          <p:cNvSpPr/>
          <p:nvPr/>
        </p:nvSpPr>
        <p:spPr>
          <a:xfrm>
            <a:off x="4211783" y="2008909"/>
            <a:ext cx="7051963" cy="4197928"/>
          </a:xfrm>
          <a:prstGeom prst="rect">
            <a:avLst/>
          </a:prstGeom>
          <a:solidFill>
            <a:schemeClr val="accent4">
              <a:lumMod val="50000"/>
              <a:alpha val="35000"/>
            </a:schemeClr>
          </a:solidFill>
          <a:ln w="38100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6F06A-9CF4-4230-8759-DA34A5320507}"/>
              </a:ext>
            </a:extLst>
          </p:cNvPr>
          <p:cNvSpPr/>
          <p:nvPr/>
        </p:nvSpPr>
        <p:spPr>
          <a:xfrm>
            <a:off x="0" y="0"/>
            <a:ext cx="2632364" cy="68579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E30852-0C2A-4892-837F-57418563F899}"/>
              </a:ext>
            </a:extLst>
          </p:cNvPr>
          <p:cNvGrpSpPr/>
          <p:nvPr/>
        </p:nvGrpSpPr>
        <p:grpSpPr>
          <a:xfrm>
            <a:off x="2632385" y="419677"/>
            <a:ext cx="9559615" cy="1499755"/>
            <a:chOff x="2632385" y="419677"/>
            <a:chExt cx="9559615" cy="14997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884E86-6AAD-446B-8BC8-76473FE253BF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9144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36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4CA947-8986-492D-84FA-86C46DCEAFBE}"/>
                </a:ext>
              </a:extLst>
            </p:cNvPr>
            <p:cNvGrpSpPr/>
            <p:nvPr/>
          </p:nvGrpSpPr>
          <p:grpSpPr>
            <a:xfrm>
              <a:off x="9940629" y="461243"/>
              <a:ext cx="2175163" cy="1458189"/>
              <a:chOff x="8653875" y="909923"/>
              <a:chExt cx="2175163" cy="1458189"/>
            </a:xfrm>
          </p:grpSpPr>
          <p:pic>
            <p:nvPicPr>
              <p:cNvPr id="16" name="Picture 1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CD31184-3149-44A6-A8C9-6DFB7BF55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3875" y="909923"/>
                <a:ext cx="1458189" cy="145818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C45734-F7BF-4D04-9FDB-ACE68234BC32}"/>
                  </a:ext>
                </a:extLst>
              </p:cNvPr>
              <p:cNvSpPr txBox="1"/>
              <p:nvPr/>
            </p:nvSpPr>
            <p:spPr>
              <a:xfrm>
                <a:off x="9582129" y="1514246"/>
                <a:ext cx="124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70F352-730E-432C-808D-2FCFEF887809}"/>
              </a:ext>
            </a:extLst>
          </p:cNvPr>
          <p:cNvGrpSpPr/>
          <p:nvPr/>
        </p:nvGrpSpPr>
        <p:grpSpPr>
          <a:xfrm>
            <a:off x="557647" y="791941"/>
            <a:ext cx="1698910" cy="574960"/>
            <a:chOff x="367149" y="961218"/>
            <a:chExt cx="1698910" cy="574960"/>
          </a:xfrm>
        </p:grpSpPr>
        <p:pic>
          <p:nvPicPr>
            <p:cNvPr id="20" name="Graphic 19" descr="House">
              <a:extLst>
                <a:ext uri="{FF2B5EF4-FFF2-40B4-BE49-F238E27FC236}">
                  <a16:creationId xmlns:a16="http://schemas.microsoft.com/office/drawing/2014/main" id="{8B3CCBA5-E9E5-447B-BB05-EA0EAA03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7149" y="961218"/>
              <a:ext cx="574960" cy="57496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E9C921-D956-4438-B330-BEEA42CDBAC4}"/>
                </a:ext>
              </a:extLst>
            </p:cNvPr>
            <p:cNvSpPr txBox="1"/>
            <p:nvPr/>
          </p:nvSpPr>
          <p:spPr>
            <a:xfrm>
              <a:off x="933430" y="1164800"/>
              <a:ext cx="1132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entury Gothic" panose="020B0502020202020204" pitchFamily="34" charset="0"/>
                </a:rPr>
                <a:t>HOME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72D340-8DDD-4338-BB99-093D5829BFAA}"/>
              </a:ext>
            </a:extLst>
          </p:cNvPr>
          <p:cNvCxnSpPr/>
          <p:nvPr/>
        </p:nvCxnSpPr>
        <p:spPr>
          <a:xfrm>
            <a:off x="785552" y="1510145"/>
            <a:ext cx="1005840" cy="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9087D93F-A4CC-441F-B6D6-871DEFF4A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2" y="1893890"/>
            <a:ext cx="640080" cy="640080"/>
          </a:xfrm>
          <a:prstGeom prst="rect">
            <a:avLst/>
          </a:prstGeom>
        </p:spPr>
      </p:pic>
      <p:pic>
        <p:nvPicPr>
          <p:cNvPr id="28" name="Graphic 27" descr="Gold bars">
            <a:extLst>
              <a:ext uri="{FF2B5EF4-FFF2-40B4-BE49-F238E27FC236}">
                <a16:creationId xmlns:a16="http://schemas.microsoft.com/office/drawing/2014/main" id="{9498A17D-27FD-4D72-BD2A-F3CFDF4F4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7607" y="2546456"/>
            <a:ext cx="640080" cy="640080"/>
          </a:xfrm>
          <a:prstGeom prst="rect">
            <a:avLst/>
          </a:prstGeom>
        </p:spPr>
      </p:pic>
      <p:pic>
        <p:nvPicPr>
          <p:cNvPr id="30" name="Graphic 29" descr="Shopping cart">
            <a:extLst>
              <a:ext uri="{FF2B5EF4-FFF2-40B4-BE49-F238E27FC236}">
                <a16:creationId xmlns:a16="http://schemas.microsoft.com/office/drawing/2014/main" id="{627F6B01-08D6-443F-955C-125A044042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7607" y="3326468"/>
            <a:ext cx="640080" cy="640080"/>
          </a:xfrm>
          <a:prstGeom prst="rect">
            <a:avLst/>
          </a:prstGeom>
        </p:spPr>
      </p:pic>
      <p:pic>
        <p:nvPicPr>
          <p:cNvPr id="32" name="Graphic 31" descr="Refresh">
            <a:extLst>
              <a:ext uri="{FF2B5EF4-FFF2-40B4-BE49-F238E27FC236}">
                <a16:creationId xmlns:a16="http://schemas.microsoft.com/office/drawing/2014/main" id="{C7456FAC-ACB6-4F10-BE8A-236D2DDD02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7607" y="4106480"/>
            <a:ext cx="640080" cy="640080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3956F58E-D09E-4AD8-B297-6B7A67B23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8214" y="556675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-16495"/>
            <a:ext cx="1097280" cy="109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Customer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118" y="-16495"/>
            <a:ext cx="1097280" cy="109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Customer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118" y="-16495"/>
            <a:ext cx="1097280" cy="109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Update Customer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-1649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Stocks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-1649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Update Stocks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-1649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Sales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-1649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Update Sales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Refresh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116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Return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0B941765-6927-4C87-A919-FA9B7BA5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AB3FF-1967-4A19-AF93-053CBCDBDC25}"/>
              </a:ext>
            </a:extLst>
          </p:cNvPr>
          <p:cNvSpPr/>
          <p:nvPr/>
        </p:nvSpPr>
        <p:spPr>
          <a:xfrm>
            <a:off x="-76200" y="-581289"/>
            <a:ext cx="12344400" cy="7223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Refresh">
            <a:extLst>
              <a:ext uri="{FF2B5EF4-FFF2-40B4-BE49-F238E27FC236}">
                <a16:creationId xmlns:a16="http://schemas.microsoft.com/office/drawing/2014/main" id="{D17A3046-6BBF-4993-9139-44BF0FAF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458" y="116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2BA1E-FC21-403A-A1FD-3527EFA3C17E}"/>
              </a:ext>
            </a:extLst>
          </p:cNvPr>
          <p:cNvSpPr txBox="1"/>
          <p:nvPr/>
        </p:nvSpPr>
        <p:spPr>
          <a:xfrm>
            <a:off x="2335230" y="250953"/>
            <a:ext cx="541606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alpha val="7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Update Return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D28BB-75B5-4774-AEF5-7ECF526C1480}"/>
              </a:ext>
            </a:extLst>
          </p:cNvPr>
          <p:cNvGrpSpPr/>
          <p:nvPr/>
        </p:nvGrpSpPr>
        <p:grpSpPr>
          <a:xfrm>
            <a:off x="-1274974" y="6253723"/>
            <a:ext cx="8655313" cy="777240"/>
            <a:chOff x="2632385" y="222163"/>
            <a:chExt cx="9559615" cy="8584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5A7092-7D91-40D1-A89B-E37F0033743B}"/>
                </a:ext>
              </a:extLst>
            </p:cNvPr>
            <p:cNvSpPr txBox="1"/>
            <p:nvPr/>
          </p:nvSpPr>
          <p:spPr>
            <a:xfrm>
              <a:off x="2632385" y="419677"/>
              <a:ext cx="9559615" cy="407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95000"/>
                      <a:alpha val="7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Southern Distributors Inventory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A1CF62-12BE-43E5-9B0A-63032CB416FD}"/>
                </a:ext>
              </a:extLst>
            </p:cNvPr>
            <p:cNvGrpSpPr/>
            <p:nvPr/>
          </p:nvGrpSpPr>
          <p:grpSpPr>
            <a:xfrm>
              <a:off x="9594101" y="222163"/>
              <a:ext cx="1760744" cy="858445"/>
              <a:chOff x="8307347" y="670843"/>
              <a:chExt cx="1760744" cy="858445"/>
            </a:xfrm>
          </p:grpSpPr>
          <p:pic>
            <p:nvPicPr>
              <p:cNvPr id="14" name="Picture 1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ED9C6A5-BED8-4596-93BE-B8DC5996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7347" y="670843"/>
                <a:ext cx="858446" cy="8584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22C181-80E8-42C7-A33A-67F90317D89E}"/>
                  </a:ext>
                </a:extLst>
              </p:cNvPr>
              <p:cNvSpPr txBox="1"/>
              <p:nvPr/>
            </p:nvSpPr>
            <p:spPr>
              <a:xfrm>
                <a:off x="8821182" y="955594"/>
                <a:ext cx="1246909" cy="28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Products</a:t>
                </a:r>
              </a:p>
            </p:txBody>
          </p:sp>
        </p:grpSp>
      </p:grp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F7115CA0-2A59-413E-A6F7-5A510B71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086" y="63632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Udara SD</dc:creator>
  <cp:lastModifiedBy>Udara SD</cp:lastModifiedBy>
  <cp:revision>15</cp:revision>
  <dcterms:created xsi:type="dcterms:W3CDTF">2018-06-16T17:07:20Z</dcterms:created>
  <dcterms:modified xsi:type="dcterms:W3CDTF">2018-06-17T05:05:47Z</dcterms:modified>
</cp:coreProperties>
</file>