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920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430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1600" dirty="0" smtClean="0"/>
              <a:t>Agniva Roy</a:t>
            </a:r>
            <a:endParaRPr sz="1600"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Getting meaningful insights from the data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668614"/>
            <a:ext cx="4134600" cy="3635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We followed a series of steps which consists of </a:t>
            </a:r>
            <a:r>
              <a:rPr lang="en-US" b="1" dirty="0" smtClean="0"/>
              <a:t>data exploration</a:t>
            </a:r>
            <a:r>
              <a:rPr lang="en-US" dirty="0" smtClean="0"/>
              <a:t>, </a:t>
            </a:r>
            <a:r>
              <a:rPr lang="en-US" b="1" dirty="0" smtClean="0"/>
              <a:t>model development </a:t>
            </a:r>
            <a:r>
              <a:rPr lang="en-US" dirty="0" smtClean="0"/>
              <a:t>and </a:t>
            </a:r>
            <a:r>
              <a:rPr lang="en-US" b="1" dirty="0" smtClean="0"/>
              <a:t>interpretation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tools that we have used here are </a:t>
            </a:r>
            <a:r>
              <a:rPr lang="en-US" b="1" dirty="0" smtClean="0"/>
              <a:t>Power Bi</a:t>
            </a:r>
            <a:r>
              <a:rPr lang="en-US" dirty="0" smtClean="0"/>
              <a:t> and </a:t>
            </a:r>
            <a:r>
              <a:rPr lang="en-US" b="1" dirty="0" smtClean="0"/>
              <a:t>Python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b="1" dirty="0" smtClean="0"/>
              <a:t>cleaned</a:t>
            </a:r>
            <a:r>
              <a:rPr lang="en-US" dirty="0" smtClean="0"/>
              <a:t> the data in Python and then used the resulting dataset to get some visualizations using </a:t>
            </a:r>
            <a:r>
              <a:rPr lang="en-US" b="1" dirty="0" smtClean="0"/>
              <a:t>Python</a:t>
            </a:r>
            <a:r>
              <a:rPr lang="en-US" dirty="0" smtClean="0"/>
              <a:t> as well as </a:t>
            </a:r>
            <a:r>
              <a:rPr lang="en-US" b="1" dirty="0" smtClean="0"/>
              <a:t>Power-Bi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snapshot of our work in Python has been shown here</a:t>
            </a:r>
          </a:p>
          <a:p>
            <a:endParaRPr lang="en-US" dirty="0" smtClean="0"/>
          </a:p>
          <a:p>
            <a:endParaRPr dirty="0"/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3" y="1668615"/>
            <a:ext cx="3800652" cy="31454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90732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We explored the datasets, cleaned some columns and created some new features which may help us to derive useful insights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946297"/>
            <a:ext cx="4285952" cy="257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For the calculation of </a:t>
            </a:r>
            <a:r>
              <a:rPr lang="en-US" b="1" dirty="0" smtClean="0"/>
              <a:t>revenue</a:t>
            </a:r>
            <a:r>
              <a:rPr lang="en-US" dirty="0" smtClean="0"/>
              <a:t> the </a:t>
            </a:r>
            <a:r>
              <a:rPr lang="en-US" b="1" dirty="0" smtClean="0"/>
              <a:t>list price </a:t>
            </a:r>
            <a:r>
              <a:rPr lang="en-US" dirty="0" smtClean="0"/>
              <a:t>has been considered. The potential profit is </a:t>
            </a:r>
            <a:r>
              <a:rPr lang="en-US" b="1" dirty="0" smtClean="0"/>
              <a:t>list price</a:t>
            </a:r>
            <a:r>
              <a:rPr lang="en-US" dirty="0" smtClean="0"/>
              <a:t> – </a:t>
            </a:r>
            <a:r>
              <a:rPr lang="en-US" b="1" dirty="0" smtClean="0"/>
              <a:t>standard cost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gender </a:t>
            </a:r>
            <a:r>
              <a:rPr lang="en-US" dirty="0" smtClean="0"/>
              <a:t>and </a:t>
            </a:r>
            <a:r>
              <a:rPr lang="en-US" b="1" dirty="0" smtClean="0"/>
              <a:t>state</a:t>
            </a:r>
            <a:r>
              <a:rPr lang="en-US" dirty="0" smtClean="0"/>
              <a:t> columns have been cleaned. </a:t>
            </a:r>
          </a:p>
          <a:p>
            <a:r>
              <a:rPr lang="en-US" dirty="0" smtClean="0"/>
              <a:t>Some absurd </a:t>
            </a:r>
            <a:r>
              <a:rPr lang="en-US" b="1" dirty="0" smtClean="0"/>
              <a:t>DOB</a:t>
            </a:r>
            <a:r>
              <a:rPr lang="en-US" dirty="0" smtClean="0"/>
              <a:t> values have been made to null values.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ages </a:t>
            </a:r>
            <a:r>
              <a:rPr lang="en-US" dirty="0" smtClean="0"/>
              <a:t>of the customers as of </a:t>
            </a:r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Jan 2017 </a:t>
            </a:r>
            <a:r>
              <a:rPr lang="en-US" dirty="0" smtClean="0"/>
              <a:t>has been calculated. 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31" y="1783253"/>
            <a:ext cx="2979690" cy="33602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EDA was done to get some meaningful insights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54578"/>
            <a:ext cx="4134600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The tables were joined using the column </a:t>
            </a:r>
            <a:r>
              <a:rPr lang="en-US" b="1" dirty="0" err="1" smtClean="0"/>
              <a:t>customer_id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Correlation matrix </a:t>
            </a:r>
            <a:r>
              <a:rPr lang="en-US" dirty="0" smtClean="0"/>
              <a:t>and few </a:t>
            </a:r>
            <a:r>
              <a:rPr lang="en-US" b="1" dirty="0" smtClean="0"/>
              <a:t>scatterplots</a:t>
            </a:r>
            <a:r>
              <a:rPr lang="en-US" dirty="0" smtClean="0"/>
              <a:t> were plotted using </a:t>
            </a:r>
            <a:r>
              <a:rPr lang="en-US" b="1" dirty="0" smtClean="0"/>
              <a:t>Python</a:t>
            </a:r>
            <a:r>
              <a:rPr lang="en-US" dirty="0" smtClean="0"/>
              <a:t>. Other analysis were done</a:t>
            </a:r>
          </a:p>
          <a:p>
            <a:r>
              <a:rPr lang="en-US" dirty="0" smtClean="0"/>
              <a:t>Using </a:t>
            </a:r>
            <a:r>
              <a:rPr lang="en-US" b="1" dirty="0" smtClean="0"/>
              <a:t>Power-Bi</a:t>
            </a:r>
            <a:r>
              <a:rPr lang="en-US" dirty="0" smtClean="0"/>
              <a:t> </a:t>
            </a:r>
            <a:r>
              <a:rPr lang="en-US" b="1" dirty="0" smtClean="0"/>
              <a:t>time series plots</a:t>
            </a:r>
            <a:r>
              <a:rPr lang="en-US" dirty="0" smtClean="0"/>
              <a:t>, </a:t>
            </a:r>
            <a:r>
              <a:rPr lang="en-US" b="1" dirty="0" smtClean="0"/>
              <a:t>bar charts </a:t>
            </a:r>
            <a:r>
              <a:rPr lang="en-US" dirty="0" smtClean="0"/>
              <a:t>and </a:t>
            </a:r>
            <a:r>
              <a:rPr lang="en-US" b="1" dirty="0" smtClean="0"/>
              <a:t>pie charts </a:t>
            </a:r>
            <a:r>
              <a:rPr lang="en-US" dirty="0" smtClean="0"/>
              <a:t>were made </a:t>
            </a:r>
          </a:p>
          <a:p>
            <a:endParaRPr lang="en-US" dirty="0" smtClean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1591804"/>
            <a:ext cx="4602967" cy="30199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We can make some significant interpretations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4" y="1709900"/>
            <a:ext cx="8082449" cy="310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Most of the customers are </a:t>
            </a:r>
            <a:r>
              <a:rPr lang="en-US" b="1" dirty="0" smtClean="0"/>
              <a:t>female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average transaction value </a:t>
            </a:r>
            <a:r>
              <a:rPr lang="en-US" dirty="0" smtClean="0"/>
              <a:t>and </a:t>
            </a:r>
            <a:r>
              <a:rPr lang="en-US" b="1" dirty="0" smtClean="0"/>
              <a:t>profit </a:t>
            </a:r>
            <a:r>
              <a:rPr lang="en-US" dirty="0" smtClean="0"/>
              <a:t>for the people with gender </a:t>
            </a:r>
            <a:r>
              <a:rPr lang="en-US" b="1" dirty="0" smtClean="0"/>
              <a:t>U</a:t>
            </a:r>
            <a:r>
              <a:rPr lang="en-US" dirty="0" smtClean="0"/>
              <a:t> is more than that of females and males</a:t>
            </a:r>
          </a:p>
          <a:p>
            <a:r>
              <a:rPr lang="en-US" dirty="0" smtClean="0"/>
              <a:t>There </a:t>
            </a:r>
            <a:r>
              <a:rPr lang="en-US" b="1" dirty="0" smtClean="0"/>
              <a:t>does not seem to be any significant correlation </a:t>
            </a:r>
            <a:r>
              <a:rPr lang="en-US" dirty="0" smtClean="0"/>
              <a:t>between </a:t>
            </a:r>
            <a:r>
              <a:rPr lang="en-US" b="1" dirty="0" smtClean="0"/>
              <a:t>list price </a:t>
            </a:r>
            <a:r>
              <a:rPr lang="en-US" dirty="0" smtClean="0"/>
              <a:t>and </a:t>
            </a:r>
            <a:r>
              <a:rPr lang="en-US" b="1" dirty="0" smtClean="0"/>
              <a:t>age, tenure </a:t>
            </a:r>
            <a:r>
              <a:rPr lang="en-US" dirty="0" smtClean="0"/>
              <a:t>and </a:t>
            </a:r>
            <a:r>
              <a:rPr lang="en-US" b="1" dirty="0" smtClean="0"/>
              <a:t>no of transactions related to bikes in the last 3 years</a:t>
            </a:r>
          </a:p>
          <a:p>
            <a:r>
              <a:rPr lang="en-US" dirty="0" smtClean="0"/>
              <a:t>There also </a:t>
            </a:r>
            <a:r>
              <a:rPr lang="en-US" b="1" dirty="0" smtClean="0"/>
              <a:t>does not seem to be any significant correlation </a:t>
            </a:r>
            <a:r>
              <a:rPr lang="en-US" dirty="0" smtClean="0"/>
              <a:t>between the </a:t>
            </a:r>
            <a:r>
              <a:rPr lang="en-US" b="1" dirty="0" smtClean="0"/>
              <a:t>number of transactions</a:t>
            </a:r>
            <a:r>
              <a:rPr lang="en-US" dirty="0" smtClean="0"/>
              <a:t> a customer has made and the </a:t>
            </a:r>
            <a:r>
              <a:rPr lang="en-US" b="1" dirty="0"/>
              <a:t>no of transactions related to bikes in the last 3 years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mean transaction value </a:t>
            </a:r>
            <a:r>
              <a:rPr lang="en-US" dirty="0" smtClean="0"/>
              <a:t>as well as the </a:t>
            </a:r>
            <a:r>
              <a:rPr lang="en-US" b="1" dirty="0" smtClean="0"/>
              <a:t>mean profit value </a:t>
            </a:r>
            <a:r>
              <a:rPr lang="en-US" dirty="0" smtClean="0"/>
              <a:t>is the most for </a:t>
            </a:r>
            <a:r>
              <a:rPr lang="en-US" b="1" dirty="0" smtClean="0"/>
              <a:t>affluent customers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 of the customers reside on </a:t>
            </a:r>
            <a:r>
              <a:rPr lang="en-US" b="1" dirty="0" smtClean="0"/>
              <a:t>NSW</a:t>
            </a:r>
            <a:r>
              <a:rPr lang="en-US" dirty="0" smtClean="0"/>
              <a:t>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537</Words>
  <Application>Microsoft Office PowerPoint</Application>
  <PresentationFormat>On-screen Show (16:9)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15</cp:revision>
  <dcterms:modified xsi:type="dcterms:W3CDTF">2022-11-30T14:44:18Z</dcterms:modified>
</cp:coreProperties>
</file>