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6E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4f776aee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4f776aee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4dee78e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4dee78e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4dee78e53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4dee78e53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4f776ae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4f776ae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4ece1780b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4ece1780b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4ece1780b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4ece1780b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dee78e53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4dee78e53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4ece1780b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4ece1780b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4cfb26a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4cfb26a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nibhasK/Git-Assignment-_Group3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25575"/>
            <a:ext cx="8520600" cy="13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0" y="54375"/>
            <a:ext cx="1784821" cy="6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2074" y="1541125"/>
            <a:ext cx="6559851" cy="26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844286" y="561075"/>
            <a:ext cx="24540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 dirty="0">
                <a:highlight>
                  <a:srgbClr val="F3F3F3"/>
                </a:highlight>
              </a:rPr>
              <a:t>Git Branch</a:t>
            </a:r>
            <a:endParaRPr sz="3900" i="1" dirty="0">
              <a:highlight>
                <a:srgbClr val="F3F3F3"/>
              </a:highlight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857247" y="816650"/>
            <a:ext cx="864000" cy="31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969000" y="4512775"/>
            <a:ext cx="51033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  </a:t>
            </a:r>
            <a:r>
              <a:rPr lang="en" sz="2600" dirty="0"/>
              <a:t> </a:t>
            </a:r>
            <a:r>
              <a:rPr lang="en" sz="2600" dirty="0" smtClean="0"/>
              <a:t>     </a:t>
            </a:r>
            <a:r>
              <a:rPr lang="en" sz="2600" dirty="0" smtClean="0">
                <a:highlight>
                  <a:srgbClr val="EFEFEF"/>
                </a:highlight>
              </a:rPr>
              <a:t>Presented </a:t>
            </a:r>
            <a:r>
              <a:rPr lang="en" sz="2600" dirty="0">
                <a:highlight>
                  <a:srgbClr val="EFEFEF"/>
                </a:highlight>
              </a:rPr>
              <a:t>by: Group </a:t>
            </a:r>
            <a:r>
              <a:rPr lang="en" sz="2600" dirty="0" smtClean="0">
                <a:highlight>
                  <a:srgbClr val="EFEFEF"/>
                </a:highlight>
              </a:rPr>
              <a:t>3</a:t>
            </a:r>
            <a:endParaRPr sz="2600" dirty="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515975"/>
            <a:ext cx="70485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115017"/>
            <a:ext cx="8520600" cy="572700"/>
          </a:xfrm>
        </p:spPr>
        <p:txBody>
          <a:bodyPr/>
          <a:lstStyle/>
          <a:p>
            <a:pPr lvl="0"/>
            <a:r>
              <a:rPr lang="en-US" dirty="0" smtClean="0"/>
              <a:t>       </a:t>
            </a:r>
            <a:r>
              <a:rPr lang="en-US" dirty="0" smtClean="0"/>
              <a:t>		   </a:t>
            </a:r>
            <a:r>
              <a:rPr lang="en-US" sz="3600" b="1" dirty="0" smtClean="0">
                <a:solidFill>
                  <a:schemeClr val="tx1"/>
                </a:solidFill>
              </a:rPr>
              <a:t>What </a:t>
            </a:r>
            <a:r>
              <a:rPr lang="en-US" sz="3600" b="1" dirty="0" smtClean="0">
                <a:solidFill>
                  <a:schemeClr val="tx1"/>
                </a:solidFill>
              </a:rPr>
              <a:t>is a </a:t>
            </a:r>
            <a:r>
              <a:rPr lang="en-US" sz="3600" b="1" dirty="0" smtClean="0">
                <a:solidFill>
                  <a:srgbClr val="4A86E8"/>
                </a:solidFill>
              </a:rPr>
              <a:t>Branch</a:t>
            </a:r>
            <a:r>
              <a:rPr lang="en-US" sz="3600" b="1" dirty="0" smtClean="0">
                <a:solidFill>
                  <a:schemeClr val="tx1"/>
                </a:solidFill>
              </a:rPr>
              <a:t>?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33175" y="879850"/>
            <a:ext cx="82965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 dirty="0"/>
              <a:t>A Branch represents an independent line of development.</a:t>
            </a:r>
            <a:endParaRPr sz="1800" dirty="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 dirty="0"/>
              <a:t>Git Branches are effectively a pointer to a snapshot of our changes.</a:t>
            </a:r>
            <a:endParaRPr sz="1800" dirty="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 dirty="0"/>
              <a:t>By default the branch name is called ‘main’ previously known as ‘master’ .</a:t>
            </a:r>
            <a:endParaRPr sz="1800" dirty="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 dirty="0"/>
              <a:t>We can create as many branches as we want, merge them or delete.</a:t>
            </a:r>
            <a:endParaRPr sz="18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 dirty="0"/>
              <a:t>In Git, Branches are a part of our everyday development process.</a:t>
            </a:r>
            <a:endParaRPr sz="1800" dirty="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00" y="224600"/>
            <a:ext cx="8731999" cy="43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14325" y="4681025"/>
            <a:ext cx="86247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59075" y="4689725"/>
            <a:ext cx="88023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4A86E8"/>
                </a:solidFill>
              </a:rPr>
              <a:t> </a:t>
            </a:r>
            <a:r>
              <a:rPr lang="en" sz="2200" b="1">
                <a:solidFill>
                  <a:srgbClr val="434343"/>
                </a:solidFill>
              </a:rPr>
              <a:t>Fig: Branching and Merging</a:t>
            </a:r>
            <a:endParaRPr sz="2200" b="1">
              <a:solidFill>
                <a:srgbClr val="434343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3500" y="4125075"/>
            <a:ext cx="36555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88758"/>
            <a:ext cx="8520600" cy="728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             Why we </a:t>
            </a:r>
            <a:r>
              <a:rPr lang="en" sz="3600" b="1" dirty="0">
                <a:solidFill>
                  <a:srgbClr val="4A86E8"/>
                </a:solidFill>
              </a:rPr>
              <a:t>use branch</a:t>
            </a:r>
            <a:r>
              <a:rPr lang="en" sz="3600" b="1" dirty="0"/>
              <a:t>?</a:t>
            </a:r>
            <a:endParaRPr sz="3600" b="1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460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b="1" dirty="0">
                <a:solidFill>
                  <a:srgbClr val="000000"/>
                </a:solidFill>
              </a:rPr>
              <a:t>Case1:</a:t>
            </a:r>
            <a:endParaRPr b="1" dirty="0">
              <a:solidFill>
                <a:srgbClr val="000000"/>
              </a:solidFill>
            </a:endParaRPr>
          </a:p>
          <a:p>
            <a:pPr marL="18288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dirty="0">
                <a:solidFill>
                  <a:srgbClr val="000000"/>
                </a:solidFill>
              </a:rPr>
              <a:t>Issue fixing without polluting stable version.</a:t>
            </a:r>
            <a:endParaRPr dirty="0">
              <a:solidFill>
                <a:srgbClr val="000000"/>
              </a:solidFill>
            </a:endParaRPr>
          </a:p>
          <a:p>
            <a:pPr marL="18288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dirty="0">
                <a:solidFill>
                  <a:srgbClr val="000000"/>
                </a:solidFill>
              </a:rPr>
              <a:t>Merge is required after solution is fixed.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b="1" dirty="0">
                <a:solidFill>
                  <a:srgbClr val="000000"/>
                </a:solidFill>
              </a:rPr>
              <a:t>Case2:</a:t>
            </a:r>
            <a:endParaRPr b="1" dirty="0">
              <a:solidFill>
                <a:srgbClr val="000000"/>
              </a:solidFill>
            </a:endParaRPr>
          </a:p>
          <a:p>
            <a:pPr marL="18288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dirty="0">
                <a:solidFill>
                  <a:srgbClr val="000000"/>
                </a:solidFill>
              </a:rPr>
              <a:t>Creating d/f product lines for various platforms,customers, etc.</a:t>
            </a:r>
            <a:endParaRPr dirty="0">
              <a:solidFill>
                <a:srgbClr val="000000"/>
              </a:solidFill>
            </a:endParaRPr>
          </a:p>
          <a:p>
            <a:pPr marL="18288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dirty="0">
                <a:solidFill>
                  <a:srgbClr val="000000"/>
                </a:solidFill>
              </a:rPr>
              <a:t>Merge may or may not required.  </a:t>
            </a:r>
            <a:endParaRPr dirty="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03350" y="166550"/>
            <a:ext cx="8329500" cy="49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              </a:t>
            </a:r>
            <a:r>
              <a:rPr lang="en" sz="2800" b="1">
                <a:solidFill>
                  <a:schemeClr val="dk1"/>
                </a:solidFill>
              </a:rPr>
              <a:t>Basic </a:t>
            </a:r>
            <a:r>
              <a:rPr lang="en" sz="2800" b="1">
                <a:solidFill>
                  <a:srgbClr val="4A86E8"/>
                </a:solidFill>
              </a:rPr>
              <a:t>Git Commands</a:t>
            </a:r>
            <a:r>
              <a:rPr lang="en" sz="2800" b="1">
                <a:solidFill>
                  <a:schemeClr val="dk1"/>
                </a:solidFill>
              </a:rPr>
              <a:t> For Branching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 List all the branches</a:t>
            </a:r>
            <a:endParaRPr sz="1800" b="1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</a:rPr>
              <a:t> </a:t>
            </a:r>
            <a:r>
              <a:rPr lang="en" i="1">
                <a:solidFill>
                  <a:schemeClr val="dk1"/>
                </a:solidFill>
              </a:rPr>
              <a:t>git branch</a:t>
            </a:r>
            <a:endParaRPr i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 i="1">
                <a:solidFill>
                  <a:schemeClr val="dk1"/>
                </a:solidFill>
              </a:rPr>
              <a:t>Create a new branch</a:t>
            </a:r>
            <a:endParaRPr sz="1800" b="1" i="1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git branch  &lt;new_branch&gt;</a:t>
            </a:r>
            <a:endParaRPr i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 i="1">
                <a:solidFill>
                  <a:schemeClr val="dk1"/>
                </a:solidFill>
              </a:rPr>
              <a:t>Delete a  branch</a:t>
            </a:r>
            <a:endParaRPr sz="1800" b="1" i="1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git branch -d  &lt;branch name&gt;</a:t>
            </a:r>
            <a:endParaRPr i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 i="1">
                <a:solidFill>
                  <a:schemeClr val="dk1"/>
                </a:solidFill>
              </a:rPr>
              <a:t>Checkout to a new branc</a:t>
            </a:r>
            <a:r>
              <a:rPr lang="en" sz="1800" b="1" i="1" u="sng">
                <a:solidFill>
                  <a:schemeClr val="dk1"/>
                </a:solidFill>
              </a:rPr>
              <a:t>h</a:t>
            </a:r>
            <a:endParaRPr sz="1800" b="1" i="1" u="sng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git checkout  &lt;branch name&gt;</a:t>
            </a:r>
            <a:endParaRPr i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Create a new branch and checkout to it</a:t>
            </a:r>
            <a:endParaRPr sz="1800" b="1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-b &lt;new_branch&gt;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602675" y="245950"/>
            <a:ext cx="8229600" cy="4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Switch to the branch last checked out </a:t>
            </a:r>
            <a:endParaRPr sz="1800" b="1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List all branches(Local and remote)</a:t>
            </a:r>
            <a:endParaRPr sz="1800" b="1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 -a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Merge a branch into the  active branch</a:t>
            </a:r>
            <a:endParaRPr sz="1800" b="1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merge [branch name]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321750" y="0"/>
            <a:ext cx="8500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4A86E8"/>
                </a:solidFill>
              </a:rPr>
              <a:t>   Commits </a:t>
            </a:r>
            <a:r>
              <a:rPr lang="en" sz="2700" b="1"/>
              <a:t>by all team members</a:t>
            </a:r>
            <a:endParaRPr sz="2700" b="1"/>
          </a:p>
        </p:txBody>
      </p:sp>
      <p:sp>
        <p:nvSpPr>
          <p:cNvPr id="95" name="Google Shape;95;p19"/>
          <p:cNvSpPr txBox="1"/>
          <p:nvPr/>
        </p:nvSpPr>
        <p:spPr>
          <a:xfrm>
            <a:off x="354200" y="4651075"/>
            <a:ext cx="8356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https://github.com/AgnibhasK/Git-Assignment-_Group3.git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150" y="524100"/>
            <a:ext cx="8765449" cy="412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04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</a:rPr>
              <a:t>                    </a:t>
            </a:r>
            <a:r>
              <a:rPr lang="en" sz="3600" b="1">
                <a:solidFill>
                  <a:srgbClr val="434343"/>
                </a:solidFill>
              </a:rPr>
              <a:t>What did we </a:t>
            </a:r>
            <a:r>
              <a:rPr lang="en" sz="3600" b="1">
                <a:solidFill>
                  <a:srgbClr val="4A86E8"/>
                </a:solidFill>
              </a:rPr>
              <a:t>learn </a:t>
            </a:r>
            <a:r>
              <a:rPr lang="en" sz="3600" b="1">
                <a:solidFill>
                  <a:srgbClr val="434343"/>
                </a:solidFill>
              </a:rPr>
              <a:t>?</a:t>
            </a:r>
            <a:endParaRPr sz="4400" b="1">
              <a:solidFill>
                <a:srgbClr val="434343"/>
              </a:solidFill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Introduction to Branches in Git.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Diagrammatic representation of how branches work ?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How branches are useful ?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Basic Git commands and their applications.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Collaborated on a public repository as a team. 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205700"/>
            <a:ext cx="85206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 smtClean="0">
                <a:solidFill>
                  <a:srgbClr val="4A86E8"/>
                </a:solidFill>
              </a:rPr>
              <a:t>		Group </a:t>
            </a:r>
            <a:r>
              <a:rPr lang="en" sz="3200" b="1" i="1" dirty="0">
                <a:solidFill>
                  <a:srgbClr val="4A86E8"/>
                </a:solidFill>
              </a:rPr>
              <a:t>3</a:t>
            </a:r>
            <a:r>
              <a:rPr lang="en" sz="3200" b="1" i="1" dirty="0"/>
              <a:t> Members </a:t>
            </a:r>
            <a:endParaRPr sz="3200" b="1" i="1"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1. Punit Ramani - punit.ramani@knoldus.com</a:t>
            </a:r>
            <a:endParaRPr sz="20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2. Akash Priyadarshi - akash.priyadarshi@knoldus.com</a:t>
            </a:r>
            <a:endParaRPr sz="20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3. Prateek Gupta - prateek.gupta@knoldus.com</a:t>
            </a:r>
            <a:endParaRPr sz="20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4. Agnibhas Chattopadhyay - agnibhas.chattopadhyay@knoldus.com </a:t>
            </a:r>
            <a:endParaRPr sz="20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5. Anuradha Kumari - anuradha.kumari@knoldus.com</a:t>
            </a:r>
            <a:endParaRPr sz="2000" dirty="0"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303</Words>
  <Application>Microsoft Office PowerPoint</Application>
  <PresentationFormat>On-screen Show (16:9)</PresentationFormat>
  <Paragraphs>68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                       </vt:lpstr>
      <vt:lpstr>            What is a Branch?</vt:lpstr>
      <vt:lpstr>Slide 3</vt:lpstr>
      <vt:lpstr>             Why we use branch?</vt:lpstr>
      <vt:lpstr>Slide 5</vt:lpstr>
      <vt:lpstr>Slide 6</vt:lpstr>
      <vt:lpstr>Slide 7</vt:lpstr>
      <vt:lpstr>                    What did we learn ?</vt:lpstr>
      <vt:lpstr>  Group 3 Members 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</dc:title>
  <cp:lastModifiedBy>MATS Infotech</cp:lastModifiedBy>
  <cp:revision>3</cp:revision>
  <dcterms:modified xsi:type="dcterms:W3CDTF">2021-01-12T17:02:16Z</dcterms:modified>
</cp:coreProperties>
</file>