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f776ae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f776ae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4dee78e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4dee78e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dee78e5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dee78e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f776ae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f776ae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ece1780b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ece1780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ece1780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ece1780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dee78e5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4dee78e5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ece1780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ece1780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cfb26a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cfb26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gnibhasK/Git-Assignment-_Group3.gi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25575"/>
            <a:ext cx="8520600" cy="13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0" y="54375"/>
            <a:ext cx="1784821" cy="6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2074" y="1541125"/>
            <a:ext cx="6559851" cy="2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13038" y="561075"/>
            <a:ext cx="2454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highlight>
                  <a:srgbClr val="F3F3F3"/>
                </a:highlight>
              </a:rPr>
              <a:t>Git Branch</a:t>
            </a:r>
            <a:endParaRPr i="1" sz="3900">
              <a:highlight>
                <a:srgbClr val="F3F3F3"/>
              </a:highlight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953500" y="809775"/>
            <a:ext cx="864000" cy="31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969000" y="4512775"/>
            <a:ext cx="51033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r>
              <a:rPr lang="en" sz="2600"/>
              <a:t> 		</a:t>
            </a:r>
            <a:r>
              <a:rPr lang="en" sz="2600">
                <a:highlight>
                  <a:srgbClr val="EFEFEF"/>
                </a:highlight>
              </a:rPr>
              <a:t>Presented by: </a:t>
            </a:r>
            <a:r>
              <a:rPr lang="en" sz="2600">
                <a:highlight>
                  <a:srgbClr val="EFEFEF"/>
                </a:highlight>
              </a:rPr>
              <a:t>Group 3</a:t>
            </a:r>
            <a:endParaRPr sz="2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515975"/>
            <a:ext cx="7048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33175" y="15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       </a:t>
            </a:r>
            <a:r>
              <a:rPr b="1" i="1" lang="en" sz="3600"/>
              <a:t>What is </a:t>
            </a:r>
            <a:r>
              <a:rPr b="1" i="1" lang="en" sz="3600">
                <a:solidFill>
                  <a:srgbClr val="4A86E8"/>
                </a:solidFill>
              </a:rPr>
              <a:t>a Branch</a:t>
            </a:r>
            <a:r>
              <a:rPr b="1" i="1" lang="en" sz="3600"/>
              <a:t>?</a:t>
            </a:r>
            <a:endParaRPr b="1" i="1" sz="3600"/>
          </a:p>
        </p:txBody>
      </p:sp>
      <p:sp>
        <p:nvSpPr>
          <p:cNvPr id="65" name="Google Shape;65;p14"/>
          <p:cNvSpPr txBox="1"/>
          <p:nvPr/>
        </p:nvSpPr>
        <p:spPr>
          <a:xfrm>
            <a:off x="533175" y="879850"/>
            <a:ext cx="8296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 Branch represents an independent line of development.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Git Branches</a:t>
            </a:r>
            <a:r>
              <a:rPr lang="en" sz="1800"/>
              <a:t> are effectively a pointer to a snapshot of our changes.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By default the branch name is called ‘main’ previously known as ‘master’ 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We can create as many branches as we want, merge them or delete.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In Git, Branches are a part of our everyday development process.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00" y="224600"/>
            <a:ext cx="8731999" cy="43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4325" y="4681025"/>
            <a:ext cx="8624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59075" y="4689725"/>
            <a:ext cx="8802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A86E8"/>
                </a:solidFill>
              </a:rPr>
              <a:t> </a:t>
            </a:r>
            <a:r>
              <a:rPr b="1" lang="en" sz="2200">
                <a:solidFill>
                  <a:srgbClr val="434343"/>
                </a:solidFill>
              </a:rPr>
              <a:t>Fig: </a:t>
            </a:r>
            <a:r>
              <a:rPr b="1" lang="en" sz="2200">
                <a:solidFill>
                  <a:srgbClr val="434343"/>
                </a:solidFill>
              </a:rPr>
              <a:t>Branching and Merging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500" y="4125075"/>
            <a:ext cx="3655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Why we </a:t>
            </a:r>
            <a:r>
              <a:rPr b="1" lang="en" sz="3600">
                <a:solidFill>
                  <a:srgbClr val="4A86E8"/>
                </a:solidFill>
              </a:rPr>
              <a:t>use branch</a:t>
            </a:r>
            <a:r>
              <a:rPr b="1" lang="en" sz="3600"/>
              <a:t>?</a:t>
            </a:r>
            <a:endParaRPr b="1" sz="3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46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Case1:</a:t>
            </a:r>
            <a:endParaRPr b="1">
              <a:solidFill>
                <a:srgbClr val="000000"/>
              </a:solidFill>
            </a:endParaRPr>
          </a:p>
          <a:p>
            <a:pPr indent="-342900" lvl="0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Issue fixing without polluting stable version.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Merge is required after solution is fixed.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Case2:</a:t>
            </a:r>
            <a:endParaRPr b="1">
              <a:solidFill>
                <a:srgbClr val="000000"/>
              </a:solidFill>
            </a:endParaRPr>
          </a:p>
          <a:p>
            <a:pPr indent="-342900" lvl="0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Creating d/f product lines for various platforms,customers, etc.</a:t>
            </a:r>
            <a:endParaRPr>
              <a:solidFill>
                <a:srgbClr val="000000"/>
              </a:solidFill>
            </a:endParaRPr>
          </a:p>
          <a:p>
            <a:pPr indent="-342900" lvl="0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Merge may or may not required.  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03350" y="166550"/>
            <a:ext cx="8329500" cy="4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          </a:t>
            </a:r>
            <a:r>
              <a:rPr b="1" lang="en" sz="2800">
                <a:solidFill>
                  <a:schemeClr val="dk1"/>
                </a:solidFill>
              </a:rPr>
              <a:t>Ba</a:t>
            </a:r>
            <a:r>
              <a:rPr b="1" lang="en" sz="2800">
                <a:solidFill>
                  <a:schemeClr val="dk1"/>
                </a:solidFill>
              </a:rPr>
              <a:t>sic </a:t>
            </a:r>
            <a:r>
              <a:rPr b="1" lang="en" sz="2800">
                <a:solidFill>
                  <a:srgbClr val="4A86E8"/>
                </a:solidFill>
              </a:rPr>
              <a:t>Git Commands</a:t>
            </a:r>
            <a:r>
              <a:rPr b="1" lang="en" sz="2800">
                <a:solidFill>
                  <a:schemeClr val="dk1"/>
                </a:solidFill>
              </a:rPr>
              <a:t> For Branching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 List all the branches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git branch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Create a new branch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git branch  &lt;new_branch&gt;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Delete a  branch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git branch -d  &lt;branch name&gt;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Checkout to a new branc</a:t>
            </a:r>
            <a:r>
              <a:rPr b="1" i="1" lang="en" sz="1800" u="sng">
                <a:solidFill>
                  <a:schemeClr val="dk1"/>
                </a:solidFill>
              </a:rPr>
              <a:t>h</a:t>
            </a:r>
            <a:endParaRPr b="1" i="1" sz="1800" u="sng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git checkout  &lt;branch name&gt;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Create a new branch and checkout to it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-b &lt;new_branch&gt;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02675" y="245950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Switch to the branch last checked out </a:t>
            </a:r>
            <a:endParaRPr b="1" sz="1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List all branches(Local and remote)</a:t>
            </a:r>
            <a:endParaRPr b="1" sz="1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-a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Merge a branch into the  active branch</a:t>
            </a:r>
            <a:endParaRPr b="1" sz="1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[branch 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21750" y="0"/>
            <a:ext cx="8500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A86E8"/>
                </a:solidFill>
              </a:rPr>
              <a:t>   Commits </a:t>
            </a:r>
            <a:r>
              <a:rPr b="1" lang="en" sz="2700"/>
              <a:t>by all team members</a:t>
            </a:r>
            <a:endParaRPr b="1" sz="2700"/>
          </a:p>
        </p:txBody>
      </p:sp>
      <p:sp>
        <p:nvSpPr>
          <p:cNvPr id="95" name="Google Shape;95;p19"/>
          <p:cNvSpPr txBox="1"/>
          <p:nvPr/>
        </p:nvSpPr>
        <p:spPr>
          <a:xfrm>
            <a:off x="354200" y="4651075"/>
            <a:ext cx="8356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https://github.com/AgnibhasK/Git-Assignment-_Group3.git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50" y="524100"/>
            <a:ext cx="8765449" cy="41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                    </a:t>
            </a:r>
            <a:r>
              <a:rPr b="1" lang="en" sz="3600">
                <a:solidFill>
                  <a:srgbClr val="434343"/>
                </a:solidFill>
              </a:rPr>
              <a:t>What did we </a:t>
            </a:r>
            <a:r>
              <a:rPr b="1" lang="en" sz="3600">
                <a:solidFill>
                  <a:srgbClr val="4A86E8"/>
                </a:solidFill>
              </a:rPr>
              <a:t>learn </a:t>
            </a:r>
            <a:r>
              <a:rPr b="1" lang="en" sz="3600">
                <a:solidFill>
                  <a:srgbClr val="434343"/>
                </a:solidFill>
              </a:rPr>
              <a:t>?</a:t>
            </a:r>
            <a:endParaRPr b="1" sz="4400">
              <a:solidFill>
                <a:srgbClr val="434343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Introduction to Branches in Git.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Diagrammatic representation of how branches work ?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How branches are useful ?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Basic Git commands and their applications.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Collaborated on a public repository as a team. 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05700"/>
            <a:ext cx="8520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4A86E8"/>
                </a:solidFill>
              </a:rPr>
              <a:t>Gro</a:t>
            </a:r>
            <a:r>
              <a:rPr b="1" i="1" lang="en" sz="3200">
                <a:solidFill>
                  <a:srgbClr val="4A86E8"/>
                </a:solidFill>
              </a:rPr>
              <a:t>up 3</a:t>
            </a:r>
            <a:r>
              <a:rPr b="1" i="1" lang="en" sz="3200"/>
              <a:t> Members </a:t>
            </a:r>
            <a:endParaRPr b="1" i="1" sz="32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1. </a:t>
            </a:r>
            <a:r>
              <a:rPr lang="en" sz="2000">
                <a:solidFill>
                  <a:schemeClr val="accent2"/>
                </a:solidFill>
              </a:rPr>
              <a:t>Punit </a:t>
            </a:r>
            <a:r>
              <a:rPr lang="en" sz="2000">
                <a:solidFill>
                  <a:schemeClr val="accent2"/>
                </a:solidFill>
              </a:rPr>
              <a:t>Ramani - punit.ramani@knoldus.com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2. Akash </a:t>
            </a:r>
            <a:r>
              <a:rPr lang="en" sz="2000">
                <a:solidFill>
                  <a:schemeClr val="accent2"/>
                </a:solidFill>
              </a:rPr>
              <a:t>Priyadarshi - akash.priyadarshi@knoldus.com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3. Prateek Gupta - prateek.gupta@knoldus.com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4. </a:t>
            </a:r>
            <a:r>
              <a:rPr lang="en" sz="2000">
                <a:solidFill>
                  <a:schemeClr val="accent2"/>
                </a:solidFill>
              </a:rPr>
              <a:t>Agnibhas Chattopadhyay - agnibhas.chattopadhyay@knoldus.com 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5. Anuradha Kumari - anuradha.kumari@knoldus.com</a:t>
            </a:r>
            <a:endParaRPr sz="20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