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60" r:id="rId3"/>
    <p:sldId id="271" r:id="rId4"/>
    <p:sldId id="276" r:id="rId5"/>
    <p:sldId id="261" r:id="rId6"/>
    <p:sldId id="266" r:id="rId7"/>
    <p:sldId id="262" r:id="rId8"/>
    <p:sldId id="263" r:id="rId9"/>
    <p:sldId id="265" r:id="rId10"/>
    <p:sldId id="264" r:id="rId11"/>
    <p:sldId id="268" r:id="rId12"/>
    <p:sldId id="269" r:id="rId13"/>
    <p:sldId id="267" r:id="rId14"/>
    <p:sldId id="270" r:id="rId15"/>
    <p:sldId id="277" r:id="rId16"/>
    <p:sldId id="278" r:id="rId17"/>
    <p:sldId id="273" r:id="rId18"/>
    <p:sldId id="274" r:id="rId19"/>
    <p:sldId id="275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047C532A-AAAB-42F3-B1C3-4D3A0EF66ADA}">
          <p14:sldIdLst>
            <p14:sldId id="256"/>
            <p14:sldId id="260"/>
            <p14:sldId id="271"/>
            <p14:sldId id="276"/>
            <p14:sldId id="261"/>
            <p14:sldId id="266"/>
            <p14:sldId id="262"/>
            <p14:sldId id="263"/>
            <p14:sldId id="265"/>
            <p14:sldId id="264"/>
            <p14:sldId id="268"/>
            <p14:sldId id="269"/>
            <p14:sldId id="267"/>
            <p14:sldId id="270"/>
            <p14:sldId id="277"/>
            <p14:sldId id="278"/>
            <p14:sldId id="273"/>
            <p14:sldId id="274"/>
            <p14:sldId id="275"/>
            <p14:sldId id="279"/>
          </p14:sldIdLst>
        </p14:section>
        <p14:section name="Sekcja bez tytułu" id="{2A97040C-D47A-4696-973B-C941E66977A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3977" autoAdjust="0"/>
  </p:normalViewPr>
  <p:slideViewPr>
    <p:cSldViewPr snapToGrid="0">
      <p:cViewPr varScale="1">
        <p:scale>
          <a:sx n="49" d="100"/>
          <a:sy n="49" d="100"/>
        </p:scale>
        <p:origin x="24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988CE-F561-45E3-96BA-504414EE19EE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F4398-FDA3-4D73-A497-EE890FEF11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806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F4398-FDA3-4D73-A497-EE890FEF11D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8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9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94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867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855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84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43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394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355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5E52ED-96AD-4B53-BDFD-276C281A80A8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152567-8CCD-4A7B-A911-3C664F230DF8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ier.pl/inwestowanie/profile/quote.html?symbol=CCC" TargetMode="External"/><Relationship Id="rId2" Type="http://schemas.openxmlformats.org/officeDocument/2006/relationships/hyperlink" Target="https://www.biznesradar.pl/wskazniki-rentownosci/CC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porate.ccc.eu/rapor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42BCBA8B-0C6F-4EFB-A44E-1576A34B9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Struktura zatrudnienia w CCC </a:t>
            </a:r>
            <a:br>
              <a:rPr lang="pl-PL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wybrane dane finansowe </a:t>
            </a:r>
            <a:br>
              <a:rPr lang="pl-PL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latach 2010-2019.</a:t>
            </a:r>
          </a:p>
        </p:txBody>
      </p:sp>
    </p:spTree>
    <p:extLst>
      <p:ext uri="{BB962C8B-B14F-4D97-AF65-F5344CB8AC3E}">
        <p14:creationId xmlns:p14="http://schemas.microsoft.com/office/powerpoint/2010/main" val="41466968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12C04206-794B-4684-B5B2-3450D5C6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Struktura zatrudnienia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latach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2018-2019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="" xmlns:a16="http://schemas.microsoft.com/office/drawing/2014/main" id="{BDED4A53-460F-42FC-8384-47A3B0E845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87" y="2582863"/>
            <a:ext cx="4235463" cy="3378200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="" xmlns:a16="http://schemas.microsoft.com/office/drawing/2014/main" id="{E4297188-5431-403F-B5C1-FCBDB3B126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69" y="2582863"/>
            <a:ext cx="4235463" cy="3378200"/>
          </a:xfrm>
        </p:spPr>
      </p:pic>
    </p:spTree>
    <p:extLst>
      <p:ext uri="{BB962C8B-B14F-4D97-AF65-F5344CB8AC3E}">
        <p14:creationId xmlns:p14="http://schemas.microsoft.com/office/powerpoint/2010/main" val="3855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44CC594A-A820-450F-B363-C19201FCFE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FAB3DA-E9ED-4574-ABCC-378BC0FF1B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1C72DFDE-47CF-4DC1-8076-549AF536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4512365"/>
          </a:xfrm>
        </p:spPr>
        <p:txBody>
          <a:bodyPr>
            <a:no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Porównanie ilości zatrudnionych kobiet i mężczyzn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B8D6B0-55D6-48DC-86D8-FD95D5F118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="" xmlns:a16="http://schemas.microsoft.com/office/drawing/2014/main" id="{67AB011B-963F-4E2E-9F35-BADD750A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71222"/>
            <a:ext cx="6798082" cy="51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BFE94E5-3A26-4FA5-A671-42E23AB6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Liczba zatrudnionych osób niepełnosprawnych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="" xmlns:a16="http://schemas.microsoft.com/office/drawing/2014/main" id="{1362CB66-208B-449A-9694-9A345F5C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80" y="1892613"/>
            <a:ext cx="6480000" cy="4186579"/>
          </a:xfrm>
        </p:spPr>
      </p:pic>
    </p:spTree>
    <p:extLst>
      <p:ext uri="{BB962C8B-B14F-4D97-AF65-F5344CB8AC3E}">
        <p14:creationId xmlns:p14="http://schemas.microsoft.com/office/powerpoint/2010/main" val="4741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5A1B47C8-47A0-4A88-8830-6DEA3B5DE3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84BBFDD-E720-4805-A9C8-129FBBF6DD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0175CAA8-66DE-4692-9A85-5A5649ED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79"/>
            <a:ext cx="3659246" cy="3700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Porównanie</a:t>
            </a: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Polski</a:t>
            </a: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pl-PL" sz="4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zagranicą </a:t>
            </a:r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AC4BE46-4A77-42FE-9D15-065CDB2F8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1" y="1380605"/>
            <a:ext cx="6752950" cy="4096790"/>
          </a:xfrm>
        </p:spPr>
      </p:pic>
    </p:spTree>
    <p:extLst>
      <p:ext uri="{BB962C8B-B14F-4D97-AF65-F5344CB8AC3E}">
        <p14:creationId xmlns:p14="http://schemas.microsoft.com/office/powerpoint/2010/main" val="8122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CAAA6828-3A6D-47DA-A52C-C769404E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 akcji i wolumenu.</a:t>
            </a:r>
            <a:endParaRPr lang="pl-PL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396330"/>
            <a:ext cx="9144000" cy="5934457"/>
          </a:xfrm>
        </p:spPr>
      </p:pic>
    </p:spTree>
    <p:extLst>
      <p:ext uri="{BB962C8B-B14F-4D97-AF65-F5344CB8AC3E}">
        <p14:creationId xmlns:p14="http://schemas.microsoft.com/office/powerpoint/2010/main" val="22737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2" y="286603"/>
            <a:ext cx="9320075" cy="6048729"/>
          </a:xfrm>
        </p:spPr>
      </p:pic>
    </p:spTree>
    <p:extLst>
      <p:ext uri="{BB962C8B-B14F-4D97-AF65-F5344CB8AC3E}">
        <p14:creationId xmlns:p14="http://schemas.microsoft.com/office/powerpoint/2010/main" val="6367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83A26B8B-8209-493A-8CD9-EC7A1B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Interpretacja trendu i porównanie z konkurencją</a:t>
            </a:r>
          </a:p>
        </p:txBody>
      </p:sp>
    </p:spTree>
    <p:extLst>
      <p:ext uri="{BB962C8B-B14F-4D97-AF65-F5344CB8AC3E}">
        <p14:creationId xmlns:p14="http://schemas.microsoft.com/office/powerpoint/2010/main" val="31709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2579DAE-C141-48DB-810E-C070C3008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11">
            <a:extLst>
              <a:ext uri="{FF2B5EF4-FFF2-40B4-BE49-F238E27FC236}">
                <a16:creationId xmlns="" xmlns:a16="http://schemas.microsoft.com/office/drawing/2014/main" id="{02FD90C3-6350-4D5B-9738-6E94EDF30F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1497DE5-0939-4D1D-9350-0C5E1B209C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CCC70ED-6C63-4537-B7EB-51990D6C0A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76E24C1-2968-40DC-A36E-F6B85F0F0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="" xmlns:a16="http://schemas.microsoft.com/office/drawing/2014/main" id="{3C418789-E943-4F90-A048-9B21950F1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53" y="877252"/>
            <a:ext cx="8944547" cy="5103495"/>
          </a:xfrm>
        </p:spPr>
      </p:pic>
    </p:spTree>
    <p:extLst>
      <p:ext uri="{BB962C8B-B14F-4D97-AF65-F5344CB8AC3E}">
        <p14:creationId xmlns:p14="http://schemas.microsoft.com/office/powerpoint/2010/main" val="126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1DCF89D7-1414-44B0-988C-006BBC4A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Dziękujemy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5C028041-E5C6-4CC2-89CA-C9F003B7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Przygotowali:</a:t>
            </a:r>
            <a: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Agnieszka Kulesza</a:t>
            </a:r>
            <a:b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Przemysław Pestka</a:t>
            </a:r>
          </a:p>
        </p:txBody>
      </p:sp>
    </p:spTree>
    <p:extLst>
      <p:ext uri="{BB962C8B-B14F-4D97-AF65-F5344CB8AC3E}">
        <p14:creationId xmlns:p14="http://schemas.microsoft.com/office/powerpoint/2010/main" val="8139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BDBC0B87-9B6F-4BB6-A574-6AA9668A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Spis treści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903B51B1-8AAB-4138-9D77-C0E3108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1.Struktura </a:t>
            </a:r>
            <a:r>
              <a:rPr lang="pl-PL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zatrudnienia.</a:t>
            </a:r>
            <a:r>
              <a:rPr lang="pl-PL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2.Analiza </a:t>
            </a:r>
            <a:r>
              <a:rPr lang="pl-PL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akcji i wolumenu.</a:t>
            </a:r>
            <a:r>
              <a:rPr lang="pl-PL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3.Interpretacja trendu i porównanie z </a:t>
            </a:r>
            <a:r>
              <a:rPr lang="pl-PL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konkurencją.</a:t>
            </a:r>
            <a:endParaRPr lang="pl-PL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Źródła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400" dirty="0">
                <a:hlinkClick r:id="rId2"/>
              </a:rPr>
              <a:t>https://</a:t>
            </a:r>
            <a:r>
              <a:rPr lang="pl-PL" sz="2400" dirty="0" smtClean="0">
                <a:hlinkClick r:id="rId2"/>
              </a:rPr>
              <a:t>www.biznesradar.pl/wskazniki-rentownosci/CCC</a:t>
            </a:r>
            <a:endParaRPr lang="pl-PL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www.bankier.pl/inwestowanie/profile/quote.html?symbol=CCC</a:t>
            </a:r>
            <a:endParaRPr lang="pl-PL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>
                <a:hlinkClick r:id="rId4"/>
              </a:rPr>
              <a:t>https://</a:t>
            </a:r>
            <a:r>
              <a:rPr lang="pl-PL" sz="2400" dirty="0" smtClean="0">
                <a:hlinkClick r:id="rId4"/>
              </a:rPr>
              <a:t>corporate.ccc.eu/raporty</a:t>
            </a:r>
            <a:r>
              <a:rPr lang="pl-PL" sz="2400" dirty="0" smtClean="0"/>
              <a:t>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0443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DDE427CF-4E94-4FC0-93B5-47936552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Struktura zatrudnienia</a:t>
            </a:r>
          </a:p>
        </p:txBody>
      </p:sp>
    </p:spTree>
    <p:extLst>
      <p:ext uri="{BB962C8B-B14F-4D97-AF65-F5344CB8AC3E}">
        <p14:creationId xmlns:p14="http://schemas.microsoft.com/office/powerpoint/2010/main" val="3630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2579DAE-C141-48DB-810E-C070C3008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02FD90C3-6350-4D5B-9738-6E94EDF30F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41497DE5-0939-4D1D-9350-0C5E1B209C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5CCC70ED-6C63-4537-B7EB-51990D6C0A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B76E24C1-2968-40DC-A36E-F6B85F0F0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="" xmlns:a16="http://schemas.microsoft.com/office/drawing/2014/main" id="{3539DF94-4F3C-452B-8E52-18FE20441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57" y="669270"/>
            <a:ext cx="8122339" cy="55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2579DAE-C141-48DB-810E-C070C3008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2FD90C3-6350-4D5B-9738-6E94EDF30F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1497DE5-0939-4D1D-9350-0C5E1B209C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CCC70ED-6C63-4537-B7EB-51990D6C0A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76E24C1-2968-40DC-A36E-F6B85F0F0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="" xmlns:a16="http://schemas.microsoft.com/office/drawing/2014/main" id="{5735197D-1553-4510-AB08-83364D632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27" y="905933"/>
            <a:ext cx="8095949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C2579DAE-C141-48DB-810E-C070C3008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2FD90C3-6350-4D5B-9738-6E94EDF30F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41497DE5-0939-4D1D-9350-0C5E1B209C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CCC70ED-6C63-4537-B7EB-51990D6C0A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B76E24C1-2968-40DC-A36E-F6B85F0F0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="" xmlns:a16="http://schemas.microsoft.com/office/drawing/2014/main" id="{19223C34-7BAC-4661-99C0-1EA18CB82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27" y="905933"/>
            <a:ext cx="8095949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12C04206-794B-4684-B5B2-3450D5C6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Struktura zatrudnienia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latach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2015-2016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="" xmlns:a16="http://schemas.microsoft.com/office/drawing/2014/main" id="{BC706999-0D1E-4137-AF39-3126EF76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55" y="2582863"/>
            <a:ext cx="4242728" cy="3378200"/>
          </a:xfrm>
        </p:spPr>
      </p:pic>
      <p:pic>
        <p:nvPicPr>
          <p:cNvPr id="18" name="Symbol zastępczy zawartości 17">
            <a:extLst>
              <a:ext uri="{FF2B5EF4-FFF2-40B4-BE49-F238E27FC236}">
                <a16:creationId xmlns="" xmlns:a16="http://schemas.microsoft.com/office/drawing/2014/main" id="{B51BB7A2-738C-4D72-BD84-05EC6DFB61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2582863"/>
            <a:ext cx="4242728" cy="3378200"/>
          </a:xfrm>
        </p:spPr>
      </p:pic>
    </p:spTree>
    <p:extLst>
      <p:ext uri="{BB962C8B-B14F-4D97-AF65-F5344CB8AC3E}">
        <p14:creationId xmlns:p14="http://schemas.microsoft.com/office/powerpoint/2010/main" val="31662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12C04206-794B-4684-B5B2-3450D5C6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Struktura zatrudnienia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latach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2016-2017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="" xmlns:a16="http://schemas.microsoft.com/office/drawing/2014/main" id="{DB799C2E-25D1-4EBB-9141-8B7887D02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55" y="2582863"/>
            <a:ext cx="4242728" cy="3378200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="" xmlns:a16="http://schemas.microsoft.com/office/drawing/2014/main" id="{7B88811A-1487-42F8-A31F-D324A02252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2582863"/>
            <a:ext cx="4242728" cy="3378200"/>
          </a:xfrm>
        </p:spPr>
      </p:pic>
    </p:spTree>
    <p:extLst>
      <p:ext uri="{BB962C8B-B14F-4D97-AF65-F5344CB8AC3E}">
        <p14:creationId xmlns:p14="http://schemas.microsoft.com/office/powerpoint/2010/main" val="1907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12C04206-794B-4684-B5B2-3450D5C6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Struktura zatrudnienia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latach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2017-2018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="" xmlns:a16="http://schemas.microsoft.com/office/drawing/2014/main" id="{632F3815-B0DF-4556-88E2-FB6A728B44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55" y="2582863"/>
            <a:ext cx="4242728" cy="3378200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="" xmlns:a16="http://schemas.microsoft.com/office/drawing/2014/main" id="{DFC9F304-F960-4C6E-A271-3DD9553438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69" y="2582863"/>
            <a:ext cx="4235463" cy="3378200"/>
          </a:xfrm>
        </p:spPr>
      </p:pic>
    </p:spTree>
    <p:extLst>
      <p:ext uri="{BB962C8B-B14F-4D97-AF65-F5344CB8AC3E}">
        <p14:creationId xmlns:p14="http://schemas.microsoft.com/office/powerpoint/2010/main" val="23691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</Words>
  <Application>Microsoft Office PowerPoint</Application>
  <PresentationFormat>Panoramiczny</PresentationFormat>
  <Paragraphs>21</Paragraphs>
  <Slides>20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Retrospekcja</vt:lpstr>
      <vt:lpstr>Struktura zatrudnienia w CCC  i wybrane dane finansowe  w latach 2010-2019.</vt:lpstr>
      <vt:lpstr>Spis treści</vt:lpstr>
      <vt:lpstr>Struktura zatrudnienia</vt:lpstr>
      <vt:lpstr>Prezentacja programu PowerPoint</vt:lpstr>
      <vt:lpstr>Prezentacja programu PowerPoint</vt:lpstr>
      <vt:lpstr>Prezentacja programu PowerPoint</vt:lpstr>
      <vt:lpstr>Struktura zatrudnienia  w latach 2015-2016</vt:lpstr>
      <vt:lpstr>Struktura zatrudnienia  w latach 2016-2017</vt:lpstr>
      <vt:lpstr>Struktura zatrudnienia  w latach 2017-2018</vt:lpstr>
      <vt:lpstr>Struktura zatrudnienia  w latach 2018-2019</vt:lpstr>
      <vt:lpstr>Porównanie ilości zatrudnionych kobiet i mężczyzn</vt:lpstr>
      <vt:lpstr>Liczba zatrudnionych osób niepełnosprawnych</vt:lpstr>
      <vt:lpstr>Porównanie Polski z zagranicą </vt:lpstr>
      <vt:lpstr>Analiza akcji i wolumenu.</vt:lpstr>
      <vt:lpstr>Prezentacja programu PowerPoint</vt:lpstr>
      <vt:lpstr>Prezentacja programu PowerPoint</vt:lpstr>
      <vt:lpstr>Interpretacja trendu i porównanie z konkurencją</vt:lpstr>
      <vt:lpstr>Prezentacja programu PowerPoint</vt:lpstr>
      <vt:lpstr>Dziękujemy za uwagę</vt:lpstr>
      <vt:lpstr>Źródła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 zatrudnienia w CCC i nie tylko</dc:title>
  <dc:creator>Przewmysław Pestka</dc:creator>
  <cp:lastModifiedBy>akulesza105@gmail.com</cp:lastModifiedBy>
  <cp:revision>6</cp:revision>
  <dcterms:created xsi:type="dcterms:W3CDTF">2021-01-17T19:13:57Z</dcterms:created>
  <dcterms:modified xsi:type="dcterms:W3CDTF">2021-01-18T08:13:35Z</dcterms:modified>
</cp:coreProperties>
</file>