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57" r:id="rId3"/>
    <p:sldId id="260" r:id="rId4"/>
    <p:sldId id="259" r:id="rId5"/>
    <p:sldId id="261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7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844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0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3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51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49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050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146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69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4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9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539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54" r:id="rId6"/>
    <p:sldLayoutId id="2147483750" r:id="rId7"/>
    <p:sldLayoutId id="2147483751" r:id="rId8"/>
    <p:sldLayoutId id="2147483752" r:id="rId9"/>
    <p:sldLayoutId id="2147483753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7F238B78-3FBF-D5DB-1028-4673A3A6C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pl-PL" sz="3700" dirty="0"/>
              <a:t>Aplikacja desktopowa -Struktura zatrudnienia w Polsce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5D41EFA-F784-A2F4-B0EE-1CE8537C8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endParaRPr lang="pl-P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2A44B5-D1F7-62B4-7E9D-F094C81BEE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" r="12591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950274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B200B0-F9BF-DCCD-9220-0495EAC0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aplikacji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9E777CB-DFC1-362D-15D3-BF8C60D6E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l-PL" dirty="0"/>
              <a:t>Celem aplikacji jest interaktywna prezentacja danych dotyczących rynku pracy w Polsce na poziomie miast wojewódzkich i województw. Użytkownik może przeglądać mapę kraju oraz szczegółowe informacje zawodowe w formie wykresów po kliknięciu w dany region.</a:t>
            </a:r>
          </a:p>
        </p:txBody>
      </p:sp>
    </p:spTree>
    <p:extLst>
      <p:ext uri="{BB962C8B-B14F-4D97-AF65-F5344CB8AC3E}">
        <p14:creationId xmlns:p14="http://schemas.microsoft.com/office/powerpoint/2010/main" val="160255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E5BD75-99AF-42F4-608C-6E1C38DA2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 danych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BB74515-F88D-C4B0-A051-133278AE7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l-PL" dirty="0"/>
              <a:t>Dane będą pochodziły ze strony Głównego Urzędu Statystycznego. </a:t>
            </a:r>
          </a:p>
          <a:p>
            <a:pPr marL="0" indent="0">
              <a:buNone/>
            </a:pPr>
            <a:r>
              <a:rPr lang="pl-PL" dirty="0"/>
              <a:t>Kategorie do projektu:</a:t>
            </a:r>
          </a:p>
          <a:p>
            <a:r>
              <a:rPr lang="pl-PL" dirty="0"/>
              <a:t>Pracujący z podziałem na płeć</a:t>
            </a:r>
          </a:p>
          <a:p>
            <a:r>
              <a:rPr lang="pl-PL" dirty="0"/>
              <a:t>Pracujący z podziałem na rodzaj wykształcenia</a:t>
            </a:r>
          </a:p>
          <a:p>
            <a:r>
              <a:rPr lang="pl-PL" dirty="0"/>
              <a:t>Pracujący z podziałem na wiek</a:t>
            </a:r>
          </a:p>
          <a:p>
            <a:r>
              <a:rPr lang="pl-PL" dirty="0"/>
              <a:t>Bierni zawodowo z podziałem na wykształcenie</a:t>
            </a:r>
          </a:p>
        </p:txBody>
      </p:sp>
    </p:spTree>
    <p:extLst>
      <p:ext uri="{BB962C8B-B14F-4D97-AF65-F5344CB8AC3E}">
        <p14:creationId xmlns:p14="http://schemas.microsoft.com/office/powerpoint/2010/main" val="1533471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C049BD9-AA73-A95A-2C7F-1E50A3E5C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Funkcjonalności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83854E3-0647-ABF1-E54E-792B52B29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Wyświetlanie mapy Polski z podziałem na regiony</a:t>
            </a:r>
          </a:p>
          <a:p>
            <a:r>
              <a:rPr lang="pl-PL" dirty="0"/>
              <a:t>Przesuwanie i przybliżanie mapy</a:t>
            </a:r>
          </a:p>
          <a:p>
            <a:r>
              <a:rPr lang="pl-PL" dirty="0"/>
              <a:t>Otwieranie nowego okna i wyświetlanie </a:t>
            </a:r>
            <a:r>
              <a:rPr lang="pl-PL" dirty="0" err="1"/>
              <a:t>dashboardu</a:t>
            </a:r>
            <a:r>
              <a:rPr lang="pl-PL" dirty="0"/>
              <a:t> z wykresami po kliknięciu na region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70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8A6A38-E772-2596-A9D6-413D04FA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Możliwości rozbudowy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C018B65-8753-D215-E034-09A792110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Porównywanie regionów.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Eksport danych do formatu </a:t>
            </a:r>
            <a:r>
              <a:rPr lang="pl-PL" dirty="0" err="1"/>
              <a:t>csv</a:t>
            </a:r>
            <a:r>
              <a:rPr lang="pl-PL" dirty="0"/>
              <a:t> lub pdf.</a:t>
            </a:r>
          </a:p>
          <a:p>
            <a:pPr marL="0" indent="0">
              <a:buNone/>
            </a:pPr>
            <a:endParaRPr lang="pl-PL" dirty="0"/>
          </a:p>
          <a:p>
            <a:r>
              <a:rPr lang="pl-PL" dirty="0"/>
              <a:t>Filtrowanie według roku.</a:t>
            </a:r>
          </a:p>
        </p:txBody>
      </p:sp>
    </p:spTree>
    <p:extLst>
      <p:ext uri="{BB962C8B-B14F-4D97-AF65-F5344CB8AC3E}">
        <p14:creationId xmlns:p14="http://schemas.microsoft.com/office/powerpoint/2010/main" val="365389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797BDC6-ED51-6B04-4EEB-7E2A3CF3B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Technologie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95EBCE-2A12-A15B-FB75-465624D5D7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2213012"/>
            <a:ext cx="1090889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Python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– główny język programowania.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-1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PyQt6 – do tworzenia graficznego interfejsu użytkownika (GUI).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-1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Matplotlib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 – do generowania wykresów</a:t>
            </a:r>
            <a:r>
              <a:rPr lang="pl-PL" altLang="pl-PL" sz="2000" dirty="0">
                <a:solidFill>
                  <a:schemeClr val="tx1"/>
                </a:solidFill>
                <a:latin typeface="Avenir Next LT Pro" panose="020B0504020202020204" pitchFamily="34" charset="-1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-1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GeoPandas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 – do obsługi i wizualizacji danych </a:t>
            </a: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geoprzestrzennych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-1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Pandas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 – do przetwarzania i filtrowania danych tabelarycznych.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pl-PL" altLang="pl-PL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-1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Shapely</a:t>
            </a:r>
            <a:r>
              <a:rPr kumimoji="0" lang="pl-PL" altLang="pl-PL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-18"/>
              </a:rPr>
              <a:t>– do operacji geometrycznych na obiektach mapowych.</a:t>
            </a:r>
          </a:p>
        </p:txBody>
      </p:sp>
    </p:spTree>
    <p:extLst>
      <p:ext uri="{BB962C8B-B14F-4D97-AF65-F5344CB8AC3E}">
        <p14:creationId xmlns:p14="http://schemas.microsoft.com/office/powerpoint/2010/main" val="330983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9F44A4E-8ED8-49EE-F854-61F28BF5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Grupa docelowa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492CFD7-C035-8C2E-A32F-4AA167BB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Studenci, uczniowie</a:t>
            </a:r>
          </a:p>
          <a:p>
            <a:r>
              <a:rPr lang="pl-PL" dirty="0"/>
              <a:t>Analitycy rynku pracy</a:t>
            </a:r>
          </a:p>
          <a:p>
            <a:r>
              <a:rPr lang="pl-PL" dirty="0"/>
              <a:t>Pracownicy administracji</a:t>
            </a:r>
          </a:p>
          <a:p>
            <a:r>
              <a:rPr lang="pl-PL" dirty="0"/>
              <a:t>Wszyscy zainteresowani tematyką zatrudnienia w Polsce</a:t>
            </a:r>
          </a:p>
        </p:txBody>
      </p:sp>
    </p:spTree>
    <p:extLst>
      <p:ext uri="{BB962C8B-B14F-4D97-AF65-F5344CB8AC3E}">
        <p14:creationId xmlns:p14="http://schemas.microsoft.com/office/powerpoint/2010/main" val="112711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E4D4C1-A21C-058C-FEFB-4F0EE0CE5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/>
              <a:t>Dziękuję za uwagę!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B8C028F-E2D9-9AD8-FE06-70BA0D9B7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 algn="r">
              <a:buNone/>
            </a:pPr>
            <a:r>
              <a:rPr lang="pl-PL" dirty="0"/>
              <a:t>Agnieszka Gazińska</a:t>
            </a:r>
          </a:p>
        </p:txBody>
      </p:sp>
    </p:spTree>
    <p:extLst>
      <p:ext uri="{BB962C8B-B14F-4D97-AF65-F5344CB8AC3E}">
        <p14:creationId xmlns:p14="http://schemas.microsoft.com/office/powerpoint/2010/main" val="3785905864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Blush 3">
      <a:dk1>
        <a:sysClr val="windowText" lastClr="000000"/>
      </a:dk1>
      <a:lt1>
        <a:sysClr val="window" lastClr="FFFFFF"/>
      </a:lt1>
      <a:dk2>
        <a:srgbClr val="B15E4E"/>
      </a:dk2>
      <a:lt2>
        <a:srgbClr val="FFFFFF"/>
      </a:lt2>
      <a:accent1>
        <a:srgbClr val="C5B096"/>
      </a:accent1>
      <a:accent2>
        <a:srgbClr val="ECA855"/>
      </a:accent2>
      <a:accent3>
        <a:srgbClr val="9BBFB0"/>
      </a:accent3>
      <a:accent4>
        <a:srgbClr val="A9AEA7"/>
      </a:accent4>
      <a:accent5>
        <a:srgbClr val="6A787C"/>
      </a:accent5>
      <a:accent6>
        <a:srgbClr val="3B4345"/>
      </a:accent6>
      <a:hlink>
        <a:srgbClr val="ECA855"/>
      </a:hlink>
      <a:folHlink>
        <a:srgbClr val="6A392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195</Words>
  <Application>Microsoft Office PowerPoint</Application>
  <PresentationFormat>Panoramiczny</PresentationFormat>
  <Paragraphs>44</Paragraphs>
  <Slides>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Avenir Next LT Pro Light</vt:lpstr>
      <vt:lpstr>Sitka Subheading</vt:lpstr>
      <vt:lpstr>PebbleVTI</vt:lpstr>
      <vt:lpstr>Aplikacja desktopowa -Struktura zatrudnienia w Polsce</vt:lpstr>
      <vt:lpstr>Cel aplikacji</vt:lpstr>
      <vt:lpstr>Źródła danych</vt:lpstr>
      <vt:lpstr>Funkcjonalności</vt:lpstr>
      <vt:lpstr>Możliwości rozbudowy</vt:lpstr>
      <vt:lpstr>Technologie</vt:lpstr>
      <vt:lpstr>Grupa docelowa</vt:lpstr>
      <vt:lpstr>Dziękuję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Agnieszka Gazińska</dc:creator>
  <cp:lastModifiedBy>Agnieszka Gazińska</cp:lastModifiedBy>
  <cp:revision>1</cp:revision>
  <dcterms:created xsi:type="dcterms:W3CDTF">2025-05-11T18:22:05Z</dcterms:created>
  <dcterms:modified xsi:type="dcterms:W3CDTF">2025-05-11T19:28:30Z</dcterms:modified>
</cp:coreProperties>
</file>