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278" r:id="rId3"/>
    <p:sldId id="301" r:id="rId4"/>
    <p:sldId id="286" r:id="rId5"/>
    <p:sldId id="287" r:id="rId6"/>
    <p:sldId id="288" r:id="rId7"/>
    <p:sldId id="289" r:id="rId8"/>
    <p:sldId id="290" r:id="rId9"/>
    <p:sldId id="291" r:id="rId10"/>
    <p:sldId id="299" r:id="rId11"/>
    <p:sldId id="283" r:id="rId12"/>
    <p:sldId id="276" r:id="rId13"/>
    <p:sldId id="298" r:id="rId14"/>
    <p:sldId id="300" r:id="rId15"/>
    <p:sldId id="302" r:id="rId16"/>
    <p:sldId id="303" r:id="rId17"/>
    <p:sldId id="305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85"/>
    <a:srgbClr val="E7CA4F"/>
    <a:srgbClr val="EAA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5" d="100"/>
          <a:sy n="85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ieszka" userId="5dbf54e08fa133c2" providerId="LiveId" clId="{C44086FB-2696-4F90-8DD0-3EFAA6E96B69}"/>
    <pc:docChg chg="undo custSel addSld delSld modSld sldOrd">
      <pc:chgData name="Agnieszka" userId="5dbf54e08fa133c2" providerId="LiveId" clId="{C44086FB-2696-4F90-8DD0-3EFAA6E96B69}" dt="2021-03-28T18:47:23.903" v="312" actId="21"/>
      <pc:docMkLst>
        <pc:docMk/>
      </pc:docMkLst>
      <pc:sldChg chg="addSp delSp modSp add del mod">
        <pc:chgData name="Agnieszka" userId="5dbf54e08fa133c2" providerId="LiveId" clId="{C44086FB-2696-4F90-8DD0-3EFAA6E96B69}" dt="2021-03-28T17:50:40.782" v="136" actId="21"/>
        <pc:sldMkLst>
          <pc:docMk/>
          <pc:sldMk cId="3046998802" sldId="276"/>
        </pc:sldMkLst>
        <pc:spChg chg="del">
          <ac:chgData name="Agnieszka" userId="5dbf54e08fa133c2" providerId="LiveId" clId="{C44086FB-2696-4F90-8DD0-3EFAA6E96B69}" dt="2021-03-28T17:44:13.418" v="56" actId="21"/>
          <ac:spMkLst>
            <pc:docMk/>
            <pc:sldMk cId="3046998802" sldId="276"/>
            <ac:spMk id="2" creationId="{00000000-0000-0000-0000-000000000000}"/>
          </ac:spMkLst>
        </pc:spChg>
        <pc:spChg chg="del">
          <ac:chgData name="Agnieszka" userId="5dbf54e08fa133c2" providerId="LiveId" clId="{C44086FB-2696-4F90-8DD0-3EFAA6E96B69}" dt="2021-03-28T17:44:13.418" v="56" actId="21"/>
          <ac:spMkLst>
            <pc:docMk/>
            <pc:sldMk cId="3046998802" sldId="276"/>
            <ac:spMk id="3" creationId="{00000000-0000-0000-0000-000000000000}"/>
          </ac:spMkLst>
        </pc:spChg>
        <pc:spChg chg="del">
          <ac:chgData name="Agnieszka" userId="5dbf54e08fa133c2" providerId="LiveId" clId="{C44086FB-2696-4F90-8DD0-3EFAA6E96B69}" dt="2021-03-28T17:50:40.782" v="136" actId="21"/>
          <ac:spMkLst>
            <pc:docMk/>
            <pc:sldMk cId="3046998802" sldId="276"/>
            <ac:spMk id="4" creationId="{00000000-0000-0000-0000-000000000000}"/>
          </ac:spMkLst>
        </pc:spChg>
        <pc:spChg chg="del">
          <ac:chgData name="Agnieszka" userId="5dbf54e08fa133c2" providerId="LiveId" clId="{C44086FB-2696-4F90-8DD0-3EFAA6E96B69}" dt="2021-03-28T17:44:13.418" v="56" actId="21"/>
          <ac:spMkLst>
            <pc:docMk/>
            <pc:sldMk cId="3046998802" sldId="276"/>
            <ac:spMk id="7" creationId="{00000000-0000-0000-0000-000000000000}"/>
          </ac:spMkLst>
        </pc:spChg>
        <pc:spChg chg="mod">
          <ac:chgData name="Agnieszka" userId="5dbf54e08fa133c2" providerId="LiveId" clId="{C44086FB-2696-4F90-8DD0-3EFAA6E96B69}" dt="2021-03-28T17:48:27.910" v="127" actId="20577"/>
          <ac:spMkLst>
            <pc:docMk/>
            <pc:sldMk cId="3046998802" sldId="276"/>
            <ac:spMk id="8" creationId="{00000000-0000-0000-0000-000000000000}"/>
          </ac:spMkLst>
        </pc:spChg>
        <pc:spChg chg="add del mod">
          <ac:chgData name="Agnieszka" userId="5dbf54e08fa133c2" providerId="LiveId" clId="{C44086FB-2696-4F90-8DD0-3EFAA6E96B69}" dt="2021-03-28T17:47:51.761" v="85" actId="21"/>
          <ac:spMkLst>
            <pc:docMk/>
            <pc:sldMk cId="3046998802" sldId="276"/>
            <ac:spMk id="18" creationId="{D33F2C78-5E9E-462A-B385-5E3312E4FC74}"/>
          </ac:spMkLst>
        </pc:spChg>
        <pc:spChg chg="add mod">
          <ac:chgData name="Agnieszka" userId="5dbf54e08fa133c2" providerId="LiveId" clId="{C44086FB-2696-4F90-8DD0-3EFAA6E96B69}" dt="2021-03-28T17:48:06.146" v="87"/>
          <ac:spMkLst>
            <pc:docMk/>
            <pc:sldMk cId="3046998802" sldId="276"/>
            <ac:spMk id="24" creationId="{1C2D3857-A8C4-4AD6-8898-B43E25A65738}"/>
          </ac:spMkLst>
        </pc:spChg>
        <pc:picChg chg="add del mod">
          <ac:chgData name="Agnieszka" userId="5dbf54e08fa133c2" providerId="LiveId" clId="{C44086FB-2696-4F90-8DD0-3EFAA6E96B69}" dt="2021-03-28T17:47:55.558" v="86" actId="21"/>
          <ac:picMkLst>
            <pc:docMk/>
            <pc:sldMk cId="3046998802" sldId="276"/>
            <ac:picMk id="11" creationId="{684CF381-D594-4B3D-9401-FF85C2096312}"/>
          </ac:picMkLst>
        </pc:picChg>
        <pc:picChg chg="add del mod">
          <ac:chgData name="Agnieszka" userId="5dbf54e08fa133c2" providerId="LiveId" clId="{C44086FB-2696-4F90-8DD0-3EFAA6E96B69}" dt="2021-03-28T17:47:51.761" v="85" actId="21"/>
          <ac:picMkLst>
            <pc:docMk/>
            <pc:sldMk cId="3046998802" sldId="276"/>
            <ac:picMk id="12" creationId="{5A656D1D-BD8D-426D-87C9-E0B7887AC3B6}"/>
          </ac:picMkLst>
        </pc:picChg>
        <pc:picChg chg="add del mod">
          <ac:chgData name="Agnieszka" userId="5dbf54e08fa133c2" providerId="LiveId" clId="{C44086FB-2696-4F90-8DD0-3EFAA6E96B69}" dt="2021-03-28T17:47:51.761" v="85" actId="21"/>
          <ac:picMkLst>
            <pc:docMk/>
            <pc:sldMk cId="3046998802" sldId="276"/>
            <ac:picMk id="14" creationId="{B584B62B-D675-40FE-BF77-2D918F67E88D}"/>
          </ac:picMkLst>
        </pc:picChg>
        <pc:picChg chg="add del mod">
          <ac:chgData name="Agnieszka" userId="5dbf54e08fa133c2" providerId="LiveId" clId="{C44086FB-2696-4F90-8DD0-3EFAA6E96B69}" dt="2021-03-28T17:47:51.761" v="85" actId="21"/>
          <ac:picMkLst>
            <pc:docMk/>
            <pc:sldMk cId="3046998802" sldId="276"/>
            <ac:picMk id="15" creationId="{24D57602-D9BA-4C90-A798-75567B0061A9}"/>
          </ac:picMkLst>
        </pc:picChg>
        <pc:picChg chg="add del mod">
          <ac:chgData name="Agnieszka" userId="5dbf54e08fa133c2" providerId="LiveId" clId="{C44086FB-2696-4F90-8DD0-3EFAA6E96B69}" dt="2021-03-28T17:47:51.761" v="85" actId="21"/>
          <ac:picMkLst>
            <pc:docMk/>
            <pc:sldMk cId="3046998802" sldId="276"/>
            <ac:picMk id="16" creationId="{600B6576-F13F-483B-9E11-CE885681F233}"/>
          </ac:picMkLst>
        </pc:picChg>
        <pc:picChg chg="add del mod">
          <ac:chgData name="Agnieszka" userId="5dbf54e08fa133c2" providerId="LiveId" clId="{C44086FB-2696-4F90-8DD0-3EFAA6E96B69}" dt="2021-03-28T17:47:51.761" v="85" actId="21"/>
          <ac:picMkLst>
            <pc:docMk/>
            <pc:sldMk cId="3046998802" sldId="276"/>
            <ac:picMk id="17" creationId="{2D45FEBA-E467-40D2-AE26-04F480F458B4}"/>
          </ac:picMkLst>
        </pc:picChg>
        <pc:picChg chg="add mod">
          <ac:chgData name="Agnieszka" userId="5dbf54e08fa133c2" providerId="LiveId" clId="{C44086FB-2696-4F90-8DD0-3EFAA6E96B69}" dt="2021-03-28T17:48:06.146" v="87"/>
          <ac:picMkLst>
            <pc:docMk/>
            <pc:sldMk cId="3046998802" sldId="276"/>
            <ac:picMk id="19" creationId="{BA6D0093-25FF-4F04-9521-38D12FB9E0E4}"/>
          </ac:picMkLst>
        </pc:picChg>
        <pc:picChg chg="add mod">
          <ac:chgData name="Agnieszka" userId="5dbf54e08fa133c2" providerId="LiveId" clId="{C44086FB-2696-4F90-8DD0-3EFAA6E96B69}" dt="2021-03-28T17:48:06.146" v="87"/>
          <ac:picMkLst>
            <pc:docMk/>
            <pc:sldMk cId="3046998802" sldId="276"/>
            <ac:picMk id="20" creationId="{79141F6D-7A70-427D-A381-7D0E736EC985}"/>
          </ac:picMkLst>
        </pc:picChg>
        <pc:picChg chg="add mod">
          <ac:chgData name="Agnieszka" userId="5dbf54e08fa133c2" providerId="LiveId" clId="{C44086FB-2696-4F90-8DD0-3EFAA6E96B69}" dt="2021-03-28T17:48:06.146" v="87"/>
          <ac:picMkLst>
            <pc:docMk/>
            <pc:sldMk cId="3046998802" sldId="276"/>
            <ac:picMk id="21" creationId="{DF66AC6F-BED6-4235-A7C7-C152F8801600}"/>
          </ac:picMkLst>
        </pc:picChg>
        <pc:picChg chg="add mod">
          <ac:chgData name="Agnieszka" userId="5dbf54e08fa133c2" providerId="LiveId" clId="{C44086FB-2696-4F90-8DD0-3EFAA6E96B69}" dt="2021-03-28T17:48:06.146" v="87"/>
          <ac:picMkLst>
            <pc:docMk/>
            <pc:sldMk cId="3046998802" sldId="276"/>
            <ac:picMk id="22" creationId="{B974A50A-588B-4095-8F0A-9666E0D3191F}"/>
          </ac:picMkLst>
        </pc:picChg>
        <pc:picChg chg="add mod">
          <ac:chgData name="Agnieszka" userId="5dbf54e08fa133c2" providerId="LiveId" clId="{C44086FB-2696-4F90-8DD0-3EFAA6E96B69}" dt="2021-03-28T17:48:06.146" v="87"/>
          <ac:picMkLst>
            <pc:docMk/>
            <pc:sldMk cId="3046998802" sldId="276"/>
            <ac:picMk id="23" creationId="{91DD074F-D3CB-4DE2-B199-8F252F0D6229}"/>
          </ac:picMkLst>
        </pc:picChg>
        <pc:picChg chg="del">
          <ac:chgData name="Agnieszka" userId="5dbf54e08fa133c2" providerId="LiveId" clId="{C44086FB-2696-4F90-8DD0-3EFAA6E96B69}" dt="2021-03-28T17:44:13.418" v="56" actId="21"/>
          <ac:picMkLst>
            <pc:docMk/>
            <pc:sldMk cId="3046998802" sldId="276"/>
            <ac:picMk id="8194" creationId="{00000000-0000-0000-0000-000000000000}"/>
          </ac:picMkLst>
        </pc:picChg>
        <pc:picChg chg="del">
          <ac:chgData name="Agnieszka" userId="5dbf54e08fa133c2" providerId="LiveId" clId="{C44086FB-2696-4F90-8DD0-3EFAA6E96B69}" dt="2021-03-28T17:44:13.418" v="56" actId="21"/>
          <ac:picMkLst>
            <pc:docMk/>
            <pc:sldMk cId="3046998802" sldId="276"/>
            <ac:picMk id="8196" creationId="{00000000-0000-0000-0000-000000000000}"/>
          </ac:picMkLst>
        </pc:picChg>
      </pc:sldChg>
      <pc:sldChg chg="modSp mod">
        <pc:chgData name="Agnieszka" userId="5dbf54e08fa133c2" providerId="LiveId" clId="{C44086FB-2696-4F90-8DD0-3EFAA6E96B69}" dt="2021-03-28T17:50:11.443" v="129" actId="14100"/>
        <pc:sldMkLst>
          <pc:docMk/>
          <pc:sldMk cId="655050903" sldId="278"/>
        </pc:sldMkLst>
        <pc:spChg chg="mod">
          <ac:chgData name="Agnieszka" userId="5dbf54e08fa133c2" providerId="LiveId" clId="{C44086FB-2696-4F90-8DD0-3EFAA6E96B69}" dt="2021-03-28T17:50:11.443" v="129" actId="14100"/>
          <ac:spMkLst>
            <pc:docMk/>
            <pc:sldMk cId="655050903" sldId="278"/>
            <ac:spMk id="4" creationId="{00000000-0000-0000-0000-000000000000}"/>
          </ac:spMkLst>
        </pc:spChg>
        <pc:spChg chg="mod">
          <ac:chgData name="Agnieszka" userId="5dbf54e08fa133c2" providerId="LiveId" clId="{C44086FB-2696-4F90-8DD0-3EFAA6E96B69}" dt="2021-03-28T17:42:50.903" v="38" actId="20577"/>
          <ac:spMkLst>
            <pc:docMk/>
            <pc:sldMk cId="655050903" sldId="278"/>
            <ac:spMk id="7" creationId="{00000000-0000-0000-0000-000000000000}"/>
          </ac:spMkLst>
        </pc:spChg>
      </pc:sldChg>
      <pc:sldChg chg="addSp delSp modSp mod">
        <pc:chgData name="Agnieszka" userId="5dbf54e08fa133c2" providerId="LiveId" clId="{C44086FB-2696-4F90-8DD0-3EFAA6E96B69}" dt="2021-03-28T17:50:36.776" v="135" actId="14100"/>
        <pc:sldMkLst>
          <pc:docMk/>
          <pc:sldMk cId="3216127227" sldId="283"/>
        </pc:sldMkLst>
        <pc:spChg chg="mod">
          <ac:chgData name="Agnieszka" userId="5dbf54e08fa133c2" providerId="LiveId" clId="{C44086FB-2696-4F90-8DD0-3EFAA6E96B69}" dt="2021-03-28T17:50:36.776" v="135" actId="14100"/>
          <ac:spMkLst>
            <pc:docMk/>
            <pc:sldMk cId="3216127227" sldId="283"/>
            <ac:spMk id="4" creationId="{00000000-0000-0000-0000-000000000000}"/>
          </ac:spMkLst>
        </pc:spChg>
        <pc:spChg chg="del">
          <ac:chgData name="Agnieszka" userId="5dbf54e08fa133c2" providerId="LiveId" clId="{C44086FB-2696-4F90-8DD0-3EFAA6E96B69}" dt="2021-03-28T17:43:16.218" v="42" actId="21"/>
          <ac:spMkLst>
            <pc:docMk/>
            <pc:sldMk cId="3216127227" sldId="283"/>
            <ac:spMk id="7" creationId="{00000000-0000-0000-0000-000000000000}"/>
          </ac:spMkLst>
        </pc:spChg>
        <pc:spChg chg="mod">
          <ac:chgData name="Agnieszka" userId="5dbf54e08fa133c2" providerId="LiveId" clId="{C44086FB-2696-4F90-8DD0-3EFAA6E96B69}" dt="2021-03-28T17:45:00.631" v="80" actId="20577"/>
          <ac:spMkLst>
            <pc:docMk/>
            <pc:sldMk cId="3216127227" sldId="283"/>
            <ac:spMk id="8" creationId="{00000000-0000-0000-0000-000000000000}"/>
          </ac:spMkLst>
        </pc:spChg>
        <pc:picChg chg="add mod">
          <ac:chgData name="Agnieszka" userId="5dbf54e08fa133c2" providerId="LiveId" clId="{C44086FB-2696-4F90-8DD0-3EFAA6E96B69}" dt="2021-03-28T17:45:03.376" v="81" actId="1076"/>
          <ac:picMkLst>
            <pc:docMk/>
            <pc:sldMk cId="3216127227" sldId="283"/>
            <ac:picMk id="12" creationId="{BB1BBC27-A8B2-4A35-91C0-0640CE9828B1}"/>
          </ac:picMkLst>
        </pc:picChg>
        <pc:picChg chg="del">
          <ac:chgData name="Agnieszka" userId="5dbf54e08fa133c2" providerId="LiveId" clId="{C44086FB-2696-4F90-8DD0-3EFAA6E96B69}" dt="2021-03-28T17:43:12.300" v="41" actId="21"/>
          <ac:picMkLst>
            <pc:docMk/>
            <pc:sldMk cId="3216127227" sldId="283"/>
            <ac:picMk id="2051" creationId="{00000000-0000-0000-0000-000000000000}"/>
          </ac:picMkLst>
        </pc:picChg>
        <pc:picChg chg="del">
          <ac:chgData name="Agnieszka" userId="5dbf54e08fa133c2" providerId="LiveId" clId="{C44086FB-2696-4F90-8DD0-3EFAA6E96B69}" dt="2021-03-28T17:43:16.218" v="42" actId="21"/>
          <ac:picMkLst>
            <pc:docMk/>
            <pc:sldMk cId="3216127227" sldId="283"/>
            <ac:picMk id="2052" creationId="{00000000-0000-0000-0000-000000000000}"/>
          </ac:picMkLst>
        </pc:picChg>
        <pc:picChg chg="del">
          <ac:chgData name="Agnieszka" userId="5dbf54e08fa133c2" providerId="LiveId" clId="{C44086FB-2696-4F90-8DD0-3EFAA6E96B69}" dt="2021-03-28T17:43:16.218" v="42" actId="21"/>
          <ac:picMkLst>
            <pc:docMk/>
            <pc:sldMk cId="3216127227" sldId="283"/>
            <ac:picMk id="2053" creationId="{00000000-0000-0000-0000-000000000000}"/>
          </ac:picMkLst>
        </pc:picChg>
        <pc:picChg chg="del">
          <ac:chgData name="Agnieszka" userId="5dbf54e08fa133c2" providerId="LiveId" clId="{C44086FB-2696-4F90-8DD0-3EFAA6E96B69}" dt="2021-03-28T17:43:16.218" v="42" actId="21"/>
          <ac:picMkLst>
            <pc:docMk/>
            <pc:sldMk cId="3216127227" sldId="283"/>
            <ac:picMk id="2054" creationId="{00000000-0000-0000-0000-000000000000}"/>
          </ac:picMkLst>
        </pc:picChg>
        <pc:picChg chg="del">
          <ac:chgData name="Agnieszka" userId="5dbf54e08fa133c2" providerId="LiveId" clId="{C44086FB-2696-4F90-8DD0-3EFAA6E96B69}" dt="2021-03-28T17:43:16.218" v="42" actId="21"/>
          <ac:picMkLst>
            <pc:docMk/>
            <pc:sldMk cId="3216127227" sldId="283"/>
            <ac:picMk id="2055" creationId="{00000000-0000-0000-0000-000000000000}"/>
          </ac:picMkLst>
        </pc:picChg>
      </pc:sldChg>
      <pc:sldChg chg="delSp mod">
        <pc:chgData name="Agnieszka" userId="5dbf54e08fa133c2" providerId="LiveId" clId="{C44086FB-2696-4F90-8DD0-3EFAA6E96B69}" dt="2021-03-28T17:50:15.303" v="130" actId="21"/>
        <pc:sldMkLst>
          <pc:docMk/>
          <pc:sldMk cId="1310272217" sldId="286"/>
        </pc:sldMkLst>
        <pc:spChg chg="del">
          <ac:chgData name="Agnieszka" userId="5dbf54e08fa133c2" providerId="LiveId" clId="{C44086FB-2696-4F90-8DD0-3EFAA6E96B69}" dt="2021-03-28T17:50:15.303" v="130" actId="21"/>
          <ac:spMkLst>
            <pc:docMk/>
            <pc:sldMk cId="1310272217" sldId="286"/>
            <ac:spMk id="8" creationId="{85C7EA23-EBFA-4992-8E00-3A6F833E1F3A}"/>
          </ac:spMkLst>
        </pc:spChg>
      </pc:sldChg>
      <pc:sldChg chg="delSp mod">
        <pc:chgData name="Agnieszka" userId="5dbf54e08fa133c2" providerId="LiveId" clId="{C44086FB-2696-4F90-8DD0-3EFAA6E96B69}" dt="2021-03-28T17:50:21.229" v="131" actId="21"/>
        <pc:sldMkLst>
          <pc:docMk/>
          <pc:sldMk cId="1718938634" sldId="288"/>
        </pc:sldMkLst>
        <pc:spChg chg="del">
          <ac:chgData name="Agnieszka" userId="5dbf54e08fa133c2" providerId="LiveId" clId="{C44086FB-2696-4F90-8DD0-3EFAA6E96B69}" dt="2021-03-28T17:50:21.229" v="131" actId="21"/>
          <ac:spMkLst>
            <pc:docMk/>
            <pc:sldMk cId="1718938634" sldId="288"/>
            <ac:spMk id="7" creationId="{C0AD6759-8C71-42A7-9352-9A4B351CE780}"/>
          </ac:spMkLst>
        </pc:spChg>
      </pc:sldChg>
      <pc:sldChg chg="delSp mod">
        <pc:chgData name="Agnieszka" userId="5dbf54e08fa133c2" providerId="LiveId" clId="{C44086FB-2696-4F90-8DD0-3EFAA6E96B69}" dt="2021-03-28T17:50:26.366" v="132" actId="21"/>
        <pc:sldMkLst>
          <pc:docMk/>
          <pc:sldMk cId="1347016007" sldId="289"/>
        </pc:sldMkLst>
        <pc:spChg chg="del">
          <ac:chgData name="Agnieszka" userId="5dbf54e08fa133c2" providerId="LiveId" clId="{C44086FB-2696-4F90-8DD0-3EFAA6E96B69}" dt="2021-03-28T17:50:26.366" v="132" actId="21"/>
          <ac:spMkLst>
            <pc:docMk/>
            <pc:sldMk cId="1347016007" sldId="289"/>
            <ac:spMk id="5" creationId="{914D9F47-E0DA-4989-B22D-4FB5F0A88131}"/>
          </ac:spMkLst>
        </pc:spChg>
      </pc:sldChg>
      <pc:sldChg chg="delSp mod">
        <pc:chgData name="Agnieszka" userId="5dbf54e08fa133c2" providerId="LiveId" clId="{C44086FB-2696-4F90-8DD0-3EFAA6E96B69}" dt="2021-03-28T17:50:29.461" v="133" actId="21"/>
        <pc:sldMkLst>
          <pc:docMk/>
          <pc:sldMk cId="172747848" sldId="290"/>
        </pc:sldMkLst>
        <pc:spChg chg="del">
          <ac:chgData name="Agnieszka" userId="5dbf54e08fa133c2" providerId="LiveId" clId="{C44086FB-2696-4F90-8DD0-3EFAA6E96B69}" dt="2021-03-28T17:50:29.461" v="133" actId="21"/>
          <ac:spMkLst>
            <pc:docMk/>
            <pc:sldMk cId="172747848" sldId="290"/>
            <ac:spMk id="7" creationId="{8FEB2802-9469-4266-92DC-6BD2E8FE4674}"/>
          </ac:spMkLst>
        </pc:spChg>
      </pc:sldChg>
      <pc:sldChg chg="delSp mod">
        <pc:chgData name="Agnieszka" userId="5dbf54e08fa133c2" providerId="LiveId" clId="{C44086FB-2696-4F90-8DD0-3EFAA6E96B69}" dt="2021-03-28T17:50:32.837" v="134" actId="21"/>
        <pc:sldMkLst>
          <pc:docMk/>
          <pc:sldMk cId="539741334" sldId="291"/>
        </pc:sldMkLst>
        <pc:spChg chg="del">
          <ac:chgData name="Agnieszka" userId="5dbf54e08fa133c2" providerId="LiveId" clId="{C44086FB-2696-4F90-8DD0-3EFAA6E96B69}" dt="2021-03-28T17:50:32.837" v="134" actId="21"/>
          <ac:spMkLst>
            <pc:docMk/>
            <pc:sldMk cId="539741334" sldId="291"/>
            <ac:spMk id="7" creationId="{D7001034-8BD6-4F9F-89BE-C9DCC5DC1AED}"/>
          </ac:spMkLst>
        </pc:spChg>
      </pc:sldChg>
      <pc:sldChg chg="addSp delSp modSp mod">
        <pc:chgData name="Agnieszka" userId="5dbf54e08fa133c2" providerId="LiveId" clId="{C44086FB-2696-4F90-8DD0-3EFAA6E96B69}" dt="2021-03-28T17:52:25.892" v="172" actId="20577"/>
        <pc:sldMkLst>
          <pc:docMk/>
          <pc:sldMk cId="1282000599" sldId="298"/>
        </pc:sldMkLst>
        <pc:spChg chg="del">
          <ac:chgData name="Agnieszka" userId="5dbf54e08fa133c2" providerId="LiveId" clId="{C44086FB-2696-4F90-8DD0-3EFAA6E96B69}" dt="2021-03-28T17:44:20.466" v="57" actId="21"/>
          <ac:spMkLst>
            <pc:docMk/>
            <pc:sldMk cId="1282000599" sldId="298"/>
            <ac:spMk id="2" creationId="{00000000-0000-0000-0000-000000000000}"/>
          </ac:spMkLst>
        </pc:spChg>
        <pc:spChg chg="del">
          <ac:chgData name="Agnieszka" userId="5dbf54e08fa133c2" providerId="LiveId" clId="{C44086FB-2696-4F90-8DD0-3EFAA6E96B69}" dt="2021-03-28T17:44:20.466" v="57" actId="21"/>
          <ac:spMkLst>
            <pc:docMk/>
            <pc:sldMk cId="1282000599" sldId="298"/>
            <ac:spMk id="3" creationId="{00000000-0000-0000-0000-000000000000}"/>
          </ac:spMkLst>
        </pc:spChg>
        <pc:spChg chg="mod">
          <ac:chgData name="Agnieszka" userId="5dbf54e08fa133c2" providerId="LiveId" clId="{C44086FB-2696-4F90-8DD0-3EFAA6E96B69}" dt="2021-03-28T17:49:57.479" v="128" actId="14100"/>
          <ac:spMkLst>
            <pc:docMk/>
            <pc:sldMk cId="1282000599" sldId="298"/>
            <ac:spMk id="4" creationId="{00000000-0000-0000-0000-000000000000}"/>
          </ac:spMkLst>
        </pc:spChg>
        <pc:spChg chg="del">
          <ac:chgData name="Agnieszka" userId="5dbf54e08fa133c2" providerId="LiveId" clId="{C44086FB-2696-4F90-8DD0-3EFAA6E96B69}" dt="2021-03-28T17:44:20.466" v="57" actId="21"/>
          <ac:spMkLst>
            <pc:docMk/>
            <pc:sldMk cId="1282000599" sldId="298"/>
            <ac:spMk id="7" creationId="{00000000-0000-0000-0000-000000000000}"/>
          </ac:spMkLst>
        </pc:spChg>
        <pc:spChg chg="mod">
          <ac:chgData name="Agnieszka" userId="5dbf54e08fa133c2" providerId="LiveId" clId="{C44086FB-2696-4F90-8DD0-3EFAA6E96B69}" dt="2021-03-28T17:52:25.892" v="172" actId="20577"/>
          <ac:spMkLst>
            <pc:docMk/>
            <pc:sldMk cId="1282000599" sldId="298"/>
            <ac:spMk id="8" creationId="{00000000-0000-0000-0000-000000000000}"/>
          </ac:spMkLst>
        </pc:spChg>
        <pc:picChg chg="add mod">
          <ac:chgData name="Agnieszka" userId="5dbf54e08fa133c2" providerId="LiveId" clId="{C44086FB-2696-4F90-8DD0-3EFAA6E96B69}" dt="2021-03-28T17:52:11.452" v="138" actId="1076"/>
          <ac:picMkLst>
            <pc:docMk/>
            <pc:sldMk cId="1282000599" sldId="298"/>
            <ac:picMk id="11" creationId="{17D69B3D-F6F8-43FF-9B32-590E17C6EA26}"/>
          </ac:picMkLst>
        </pc:picChg>
        <pc:picChg chg="add mod">
          <ac:chgData name="Agnieszka" userId="5dbf54e08fa133c2" providerId="LiveId" clId="{C44086FB-2696-4F90-8DD0-3EFAA6E96B69}" dt="2021-03-28T17:52:11.452" v="138" actId="1076"/>
          <ac:picMkLst>
            <pc:docMk/>
            <pc:sldMk cId="1282000599" sldId="298"/>
            <ac:picMk id="12" creationId="{E6C2CA21-C769-4039-A642-7F1F31E4FA3D}"/>
          </ac:picMkLst>
        </pc:picChg>
        <pc:picChg chg="add mod">
          <ac:chgData name="Agnieszka" userId="5dbf54e08fa133c2" providerId="LiveId" clId="{C44086FB-2696-4F90-8DD0-3EFAA6E96B69}" dt="2021-03-28T17:52:11.452" v="138" actId="1076"/>
          <ac:picMkLst>
            <pc:docMk/>
            <pc:sldMk cId="1282000599" sldId="298"/>
            <ac:picMk id="14" creationId="{6AB2429D-8F02-41B5-A85C-CB9F12048BAC}"/>
          </ac:picMkLst>
        </pc:picChg>
        <pc:picChg chg="del">
          <ac:chgData name="Agnieszka" userId="5dbf54e08fa133c2" providerId="LiveId" clId="{C44086FB-2696-4F90-8DD0-3EFAA6E96B69}" dt="2021-03-28T17:44:20.466" v="57" actId="21"/>
          <ac:picMkLst>
            <pc:docMk/>
            <pc:sldMk cId="1282000599" sldId="298"/>
            <ac:picMk id="10242" creationId="{00000000-0000-0000-0000-000000000000}"/>
          </ac:picMkLst>
        </pc:picChg>
        <pc:picChg chg="del">
          <ac:chgData name="Agnieszka" userId="5dbf54e08fa133c2" providerId="LiveId" clId="{C44086FB-2696-4F90-8DD0-3EFAA6E96B69}" dt="2021-03-28T17:44:20.466" v="57" actId="21"/>
          <ac:picMkLst>
            <pc:docMk/>
            <pc:sldMk cId="1282000599" sldId="298"/>
            <ac:picMk id="10246" creationId="{00000000-0000-0000-0000-000000000000}"/>
          </ac:picMkLst>
        </pc:picChg>
      </pc:sldChg>
      <pc:sldChg chg="addSp delSp mod ord">
        <pc:chgData name="Agnieszka" userId="5dbf54e08fa133c2" providerId="LiveId" clId="{C44086FB-2696-4F90-8DD0-3EFAA6E96B69}" dt="2021-03-28T17:56:00.020" v="175"/>
        <pc:sldMkLst>
          <pc:docMk/>
          <pc:sldMk cId="3874367322" sldId="299"/>
        </pc:sldMkLst>
        <pc:spChg chg="del">
          <ac:chgData name="Agnieszka" userId="5dbf54e08fa133c2" providerId="LiveId" clId="{C44086FB-2696-4F90-8DD0-3EFAA6E96B69}" dt="2021-03-28T17:43:42.682" v="49" actId="21"/>
          <ac:spMkLst>
            <pc:docMk/>
            <pc:sldMk cId="3874367322" sldId="299"/>
            <ac:spMk id="9" creationId="{00000000-0000-0000-0000-000000000000}"/>
          </ac:spMkLst>
        </pc:spChg>
        <pc:picChg chg="add">
          <ac:chgData name="Agnieszka" userId="5dbf54e08fa133c2" providerId="LiveId" clId="{C44086FB-2696-4F90-8DD0-3EFAA6E96B69}" dt="2021-03-28T17:55:54.897" v="173"/>
          <ac:picMkLst>
            <pc:docMk/>
            <pc:sldMk cId="3874367322" sldId="299"/>
            <ac:picMk id="1026" creationId="{D5EBE41D-EB37-48C2-8099-4DE866FD6B5F}"/>
          </ac:picMkLst>
        </pc:picChg>
      </pc:sldChg>
      <pc:sldChg chg="addSp delSp modSp add mod ord">
        <pc:chgData name="Agnieszka" userId="5dbf54e08fa133c2" providerId="LiveId" clId="{C44086FB-2696-4F90-8DD0-3EFAA6E96B69}" dt="2021-03-28T18:13:24.413" v="248" actId="14100"/>
        <pc:sldMkLst>
          <pc:docMk/>
          <pc:sldMk cId="458919893" sldId="300"/>
        </pc:sldMkLst>
        <pc:spChg chg="mod">
          <ac:chgData name="Agnieszka" userId="5dbf54e08fa133c2" providerId="LiveId" clId="{C44086FB-2696-4F90-8DD0-3EFAA6E96B69}" dt="2021-03-28T18:10:17.437" v="238" actId="20577"/>
          <ac:spMkLst>
            <pc:docMk/>
            <pc:sldMk cId="458919893" sldId="300"/>
            <ac:spMk id="8" creationId="{00000000-0000-0000-0000-000000000000}"/>
          </ac:spMkLst>
        </pc:spChg>
        <pc:spChg chg="add mod">
          <ac:chgData name="Agnieszka" userId="5dbf54e08fa133c2" providerId="LiveId" clId="{C44086FB-2696-4F90-8DD0-3EFAA6E96B69}" dt="2021-03-28T18:13:24.413" v="248" actId="14100"/>
          <ac:spMkLst>
            <pc:docMk/>
            <pc:sldMk cId="458919893" sldId="300"/>
            <ac:spMk id="16" creationId="{AB0C1466-E20E-4ED3-8DCE-6B9E1CB54B15}"/>
          </ac:spMkLst>
        </pc:spChg>
        <pc:grpChg chg="add del mod">
          <ac:chgData name="Agnieszka" userId="5dbf54e08fa133c2" providerId="LiveId" clId="{C44086FB-2696-4F90-8DD0-3EFAA6E96B69}" dt="2021-03-28T18:10:56.759" v="241" actId="21"/>
          <ac:grpSpMkLst>
            <pc:docMk/>
            <pc:sldMk cId="458919893" sldId="300"/>
            <ac:grpSpMk id="11" creationId="{033A7DE6-8C6D-4080-BCE6-AF0635D18372}"/>
          </ac:grpSpMkLst>
        </pc:grpChg>
        <pc:picChg chg="add del">
          <ac:chgData name="Agnieszka" userId="5dbf54e08fa133c2" providerId="LiveId" clId="{C44086FB-2696-4F90-8DD0-3EFAA6E96B69}" dt="2021-03-28T18:07:00.439" v="187" actId="22"/>
          <ac:picMkLst>
            <pc:docMk/>
            <pc:sldMk cId="458919893" sldId="300"/>
            <ac:picMk id="3" creationId="{F9CCB900-B3F8-4F31-860A-458631008CEC}"/>
          </ac:picMkLst>
        </pc:picChg>
        <pc:picChg chg="add del mod topLvl">
          <ac:chgData name="Agnieszka" userId="5dbf54e08fa133c2" providerId="LiveId" clId="{C44086FB-2696-4F90-8DD0-3EFAA6E96B69}" dt="2021-03-28T18:10:56.759" v="241" actId="21"/>
          <ac:picMkLst>
            <pc:docMk/>
            <pc:sldMk cId="458919893" sldId="300"/>
            <ac:picMk id="7" creationId="{92689177-4C22-4AB8-8EFD-7884F6BCA8FC}"/>
          </ac:picMkLst>
        </pc:picChg>
        <pc:picChg chg="add del mod topLvl modCrop">
          <ac:chgData name="Agnieszka" userId="5dbf54e08fa133c2" providerId="LiveId" clId="{C44086FB-2696-4F90-8DD0-3EFAA6E96B69}" dt="2021-03-28T18:10:56.759" v="241" actId="21"/>
          <ac:picMkLst>
            <pc:docMk/>
            <pc:sldMk cId="458919893" sldId="300"/>
            <ac:picMk id="10" creationId="{CA3FD6D4-DDDE-4FA2-9DAD-BD1324D4FE96}"/>
          </ac:picMkLst>
        </pc:picChg>
        <pc:picChg chg="del">
          <ac:chgData name="Agnieszka" userId="5dbf54e08fa133c2" providerId="LiveId" clId="{C44086FB-2696-4F90-8DD0-3EFAA6E96B69}" dt="2021-03-28T17:56:16.123" v="177" actId="21"/>
          <ac:picMkLst>
            <pc:docMk/>
            <pc:sldMk cId="458919893" sldId="300"/>
            <ac:picMk id="12" creationId="{BB1BBC27-A8B2-4A35-91C0-0640CE9828B1}"/>
          </ac:picMkLst>
        </pc:picChg>
        <pc:picChg chg="add mod">
          <ac:chgData name="Agnieszka" userId="5dbf54e08fa133c2" providerId="LiveId" clId="{C44086FB-2696-4F90-8DD0-3EFAA6E96B69}" dt="2021-03-28T18:12:56.542" v="244" actId="1076"/>
          <ac:picMkLst>
            <pc:docMk/>
            <pc:sldMk cId="458919893" sldId="300"/>
            <ac:picMk id="15" creationId="{C35F6636-FDDE-47D0-99F9-13B58389A35C}"/>
          </ac:picMkLst>
        </pc:picChg>
      </pc:sldChg>
      <pc:sldChg chg="addSp add ord">
        <pc:chgData name="Agnieszka" userId="5dbf54e08fa133c2" providerId="LiveId" clId="{C44086FB-2696-4F90-8DD0-3EFAA6E96B69}" dt="2021-03-28T17:57:40.803" v="183"/>
        <pc:sldMkLst>
          <pc:docMk/>
          <pc:sldMk cId="3475558348" sldId="301"/>
        </pc:sldMkLst>
        <pc:picChg chg="add">
          <ac:chgData name="Agnieszka" userId="5dbf54e08fa133c2" providerId="LiveId" clId="{C44086FB-2696-4F90-8DD0-3EFAA6E96B69}" dt="2021-03-28T17:57:27.967" v="179"/>
          <ac:picMkLst>
            <pc:docMk/>
            <pc:sldMk cId="3475558348" sldId="301"/>
            <ac:picMk id="2050" creationId="{A89F00C0-252F-4C9F-ACB1-1D9F2180DDAB}"/>
          </ac:picMkLst>
        </pc:picChg>
      </pc:sldChg>
      <pc:sldChg chg="addSp delSp modSp add mod">
        <pc:chgData name="Agnieszka" userId="5dbf54e08fa133c2" providerId="LiveId" clId="{C44086FB-2696-4F90-8DD0-3EFAA6E96B69}" dt="2021-03-28T18:35:26.856" v="278" actId="1076"/>
        <pc:sldMkLst>
          <pc:docMk/>
          <pc:sldMk cId="3163797936" sldId="302"/>
        </pc:sldMkLst>
        <pc:spChg chg="mod">
          <ac:chgData name="Agnieszka" userId="5dbf54e08fa133c2" providerId="LiveId" clId="{C44086FB-2696-4F90-8DD0-3EFAA6E96B69}" dt="2021-03-28T18:28:18.450" v="260" actId="20577"/>
          <ac:spMkLst>
            <pc:docMk/>
            <pc:sldMk cId="3163797936" sldId="302"/>
            <ac:spMk id="8" creationId="{00000000-0000-0000-0000-000000000000}"/>
          </ac:spMkLst>
        </pc:spChg>
        <pc:spChg chg="del">
          <ac:chgData name="Agnieszka" userId="5dbf54e08fa133c2" providerId="LiveId" clId="{C44086FB-2696-4F90-8DD0-3EFAA6E96B69}" dt="2021-03-28T18:27:56.216" v="252" actId="21"/>
          <ac:spMkLst>
            <pc:docMk/>
            <pc:sldMk cId="3163797936" sldId="302"/>
            <ac:spMk id="16" creationId="{AB0C1466-E20E-4ED3-8DCE-6B9E1CB54B15}"/>
          </ac:spMkLst>
        </pc:spChg>
        <pc:picChg chg="del">
          <ac:chgData name="Agnieszka" userId="5dbf54e08fa133c2" providerId="LiveId" clId="{C44086FB-2696-4F90-8DD0-3EFAA6E96B69}" dt="2021-03-28T18:27:53.880" v="251" actId="21"/>
          <ac:picMkLst>
            <pc:docMk/>
            <pc:sldMk cId="3163797936" sldId="302"/>
            <ac:picMk id="15" creationId="{C35F6636-FDDE-47D0-99F9-13B58389A35C}"/>
          </ac:picMkLst>
        </pc:picChg>
        <pc:picChg chg="add del">
          <ac:chgData name="Agnieszka" userId="5dbf54e08fa133c2" providerId="LiveId" clId="{C44086FB-2696-4F90-8DD0-3EFAA6E96B69}" dt="2021-03-28T18:27:53.880" v="251" actId="21"/>
          <ac:picMkLst>
            <pc:docMk/>
            <pc:sldMk cId="3163797936" sldId="302"/>
            <ac:picMk id="3074" creationId="{13B8C267-9E1F-47B4-820F-FFE6843ADF6A}"/>
          </ac:picMkLst>
        </pc:picChg>
        <pc:picChg chg="add del mod">
          <ac:chgData name="Agnieszka" userId="5dbf54e08fa133c2" providerId="LiveId" clId="{C44086FB-2696-4F90-8DD0-3EFAA6E96B69}" dt="2021-03-28T18:33:31.213" v="270" actId="21"/>
          <ac:picMkLst>
            <pc:docMk/>
            <pc:sldMk cId="3163797936" sldId="302"/>
            <ac:picMk id="3076" creationId="{643708A2-F91E-4224-9976-1AA72F4B5DFC}"/>
          </ac:picMkLst>
        </pc:picChg>
        <pc:picChg chg="add del mod">
          <ac:chgData name="Agnieszka" userId="5dbf54e08fa133c2" providerId="LiveId" clId="{C44086FB-2696-4F90-8DD0-3EFAA6E96B69}" dt="2021-03-28T18:31:34.006" v="264" actId="21"/>
          <ac:picMkLst>
            <pc:docMk/>
            <pc:sldMk cId="3163797936" sldId="302"/>
            <ac:picMk id="3078" creationId="{492FCDDA-8EDF-49BD-B767-0078487F209A}"/>
          </ac:picMkLst>
        </pc:picChg>
        <pc:picChg chg="add mod">
          <ac:chgData name="Agnieszka" userId="5dbf54e08fa133c2" providerId="LiveId" clId="{C44086FB-2696-4F90-8DD0-3EFAA6E96B69}" dt="2021-03-28T18:35:26.856" v="278" actId="1076"/>
          <ac:picMkLst>
            <pc:docMk/>
            <pc:sldMk cId="3163797936" sldId="302"/>
            <ac:picMk id="3080" creationId="{BE38EFB2-11FC-4904-B2FF-D127632A6A8B}"/>
          </ac:picMkLst>
        </pc:picChg>
        <pc:picChg chg="add mod">
          <ac:chgData name="Agnieszka" userId="5dbf54e08fa133c2" providerId="LiveId" clId="{C44086FB-2696-4F90-8DD0-3EFAA6E96B69}" dt="2021-03-28T18:35:24.686" v="277" actId="1076"/>
          <ac:picMkLst>
            <pc:docMk/>
            <pc:sldMk cId="3163797936" sldId="302"/>
            <ac:picMk id="3082" creationId="{1B694A38-BF0B-45F9-AA25-5BD855983A99}"/>
          </ac:picMkLst>
        </pc:picChg>
      </pc:sldChg>
      <pc:sldChg chg="addSp delSp modSp add mod ord">
        <pc:chgData name="Agnieszka" userId="5dbf54e08fa133c2" providerId="LiveId" clId="{C44086FB-2696-4F90-8DD0-3EFAA6E96B69}" dt="2021-03-28T18:47:23.903" v="312" actId="21"/>
        <pc:sldMkLst>
          <pc:docMk/>
          <pc:sldMk cId="1272071577" sldId="303"/>
        </pc:sldMkLst>
        <pc:spChg chg="mod">
          <ac:chgData name="Agnieszka" userId="5dbf54e08fa133c2" providerId="LiveId" clId="{C44086FB-2696-4F90-8DD0-3EFAA6E96B69}" dt="2021-03-28T18:45:23.962" v="301" actId="20577"/>
          <ac:spMkLst>
            <pc:docMk/>
            <pc:sldMk cId="1272071577" sldId="303"/>
            <ac:spMk id="11" creationId="{452A5333-70C9-4530-BB5D-CA1FEAEEE1E5}"/>
          </ac:spMkLst>
        </pc:spChg>
        <pc:spChg chg="mod">
          <ac:chgData name="Agnieszka" userId="5dbf54e08fa133c2" providerId="LiveId" clId="{C44086FB-2696-4F90-8DD0-3EFAA6E96B69}" dt="2021-03-28T18:45:23.962" v="301" actId="20577"/>
          <ac:spMkLst>
            <pc:docMk/>
            <pc:sldMk cId="1272071577" sldId="303"/>
            <ac:spMk id="12" creationId="{5F5AF8F3-18A7-40F7-AF9C-8F3C56058DD5}"/>
          </ac:spMkLst>
        </pc:spChg>
        <pc:spChg chg="mod">
          <ac:chgData name="Agnieszka" userId="5dbf54e08fa133c2" providerId="LiveId" clId="{C44086FB-2696-4F90-8DD0-3EFAA6E96B69}" dt="2021-03-28T18:45:23.962" v="301" actId="20577"/>
          <ac:spMkLst>
            <pc:docMk/>
            <pc:sldMk cId="1272071577" sldId="303"/>
            <ac:spMk id="14" creationId="{A2BE86C4-9E66-4FD9-B63A-165037FF2AAE}"/>
          </ac:spMkLst>
        </pc:spChg>
        <pc:spChg chg="del">
          <ac:chgData name="Agnieszka" userId="5dbf54e08fa133c2" providerId="LiveId" clId="{C44086FB-2696-4F90-8DD0-3EFAA6E96B69}" dt="2021-03-28T18:45:07.633" v="290" actId="21"/>
          <ac:spMkLst>
            <pc:docMk/>
            <pc:sldMk cId="1272071577" sldId="303"/>
            <ac:spMk id="16" creationId="{AB0C1466-E20E-4ED3-8DCE-6B9E1CB54B15}"/>
          </ac:spMkLst>
        </pc:spChg>
        <pc:spChg chg="mod">
          <ac:chgData name="Agnieszka" userId="5dbf54e08fa133c2" providerId="LiveId" clId="{C44086FB-2696-4F90-8DD0-3EFAA6E96B69}" dt="2021-03-28T18:45:23.962" v="301" actId="20577"/>
          <ac:spMkLst>
            <pc:docMk/>
            <pc:sldMk cId="1272071577" sldId="303"/>
            <ac:spMk id="17" creationId="{534C7914-D6AF-4B80-B820-74F9099CE49E}"/>
          </ac:spMkLst>
        </pc:spChg>
        <pc:spChg chg="mod">
          <ac:chgData name="Agnieszka" userId="5dbf54e08fa133c2" providerId="LiveId" clId="{C44086FB-2696-4F90-8DD0-3EFAA6E96B69}" dt="2021-03-28T18:45:23.962" v="301" actId="20577"/>
          <ac:spMkLst>
            <pc:docMk/>
            <pc:sldMk cId="1272071577" sldId="303"/>
            <ac:spMk id="18" creationId="{28CB83B5-4EB9-4F19-86D5-7A5232BD61F1}"/>
          </ac:spMkLst>
        </pc:spChg>
        <pc:spChg chg="mod">
          <ac:chgData name="Agnieszka" userId="5dbf54e08fa133c2" providerId="LiveId" clId="{C44086FB-2696-4F90-8DD0-3EFAA6E96B69}" dt="2021-03-28T18:45:23.962" v="301" actId="20577"/>
          <ac:spMkLst>
            <pc:docMk/>
            <pc:sldMk cId="1272071577" sldId="303"/>
            <ac:spMk id="19" creationId="{7BB7B350-F662-4C10-9A8F-8F081774267C}"/>
          </ac:spMkLst>
        </pc:spChg>
        <pc:spChg chg="mod">
          <ac:chgData name="Agnieszka" userId="5dbf54e08fa133c2" providerId="LiveId" clId="{C44086FB-2696-4F90-8DD0-3EFAA6E96B69}" dt="2021-03-28T18:47:02.300" v="307" actId="1076"/>
          <ac:spMkLst>
            <pc:docMk/>
            <pc:sldMk cId="1272071577" sldId="303"/>
            <ac:spMk id="20" creationId="{4F3A4FF8-8CC1-4F7F-96C1-5F3FB3BD2508}"/>
          </ac:spMkLst>
        </pc:spChg>
        <pc:spChg chg="mod">
          <ac:chgData name="Agnieszka" userId="5dbf54e08fa133c2" providerId="LiveId" clId="{C44086FB-2696-4F90-8DD0-3EFAA6E96B69}" dt="2021-03-28T18:47:02.300" v="307" actId="1076"/>
          <ac:spMkLst>
            <pc:docMk/>
            <pc:sldMk cId="1272071577" sldId="303"/>
            <ac:spMk id="22" creationId="{D26461AB-4655-4591-AED5-4AE77B09EBFB}"/>
          </ac:spMkLst>
        </pc:spChg>
        <pc:spChg chg="mod">
          <ac:chgData name="Agnieszka" userId="5dbf54e08fa133c2" providerId="LiveId" clId="{C44086FB-2696-4F90-8DD0-3EFAA6E96B69}" dt="2021-03-28T18:45:23.962" v="301" actId="20577"/>
          <ac:spMkLst>
            <pc:docMk/>
            <pc:sldMk cId="1272071577" sldId="303"/>
            <ac:spMk id="23" creationId="{70312EAA-6D3F-4C14-9AB0-BDD324740520}"/>
          </ac:spMkLst>
        </pc:spChg>
        <pc:spChg chg="mod">
          <ac:chgData name="Agnieszka" userId="5dbf54e08fa133c2" providerId="LiveId" clId="{C44086FB-2696-4F90-8DD0-3EFAA6E96B69}" dt="2021-03-28T18:45:23.962" v="301" actId="20577"/>
          <ac:spMkLst>
            <pc:docMk/>
            <pc:sldMk cId="1272071577" sldId="303"/>
            <ac:spMk id="24" creationId="{2FC819BC-65CF-45FC-BF0D-DB574B2B5B2E}"/>
          </ac:spMkLst>
        </pc:spChg>
        <pc:spChg chg="add del mod">
          <ac:chgData name="Agnieszka" userId="5dbf54e08fa133c2" providerId="LiveId" clId="{C44086FB-2696-4F90-8DD0-3EFAA6E96B69}" dt="2021-03-28T18:47:23.903" v="312" actId="21"/>
          <ac:spMkLst>
            <pc:docMk/>
            <pc:sldMk cId="1272071577" sldId="303"/>
            <ac:spMk id="30" creationId="{B2D2D7C4-784B-4925-B6A0-01E0BFA24769}"/>
          </ac:spMkLst>
        </pc:spChg>
        <pc:spChg chg="mod">
          <ac:chgData name="Agnieszka" userId="5dbf54e08fa133c2" providerId="LiveId" clId="{C44086FB-2696-4F90-8DD0-3EFAA6E96B69}" dt="2021-03-28T18:46:08.125" v="302"/>
          <ac:spMkLst>
            <pc:docMk/>
            <pc:sldMk cId="1272071577" sldId="303"/>
            <ac:spMk id="33" creationId="{54556A4A-90A7-404F-84E2-40A5F379FCF8}"/>
          </ac:spMkLst>
        </pc:spChg>
        <pc:spChg chg="mod">
          <ac:chgData name="Agnieszka" userId="5dbf54e08fa133c2" providerId="LiveId" clId="{C44086FB-2696-4F90-8DD0-3EFAA6E96B69}" dt="2021-03-28T18:46:08.125" v="302"/>
          <ac:spMkLst>
            <pc:docMk/>
            <pc:sldMk cId="1272071577" sldId="303"/>
            <ac:spMk id="34" creationId="{28AEB5E8-3DDB-47F2-A252-893F24505E1B}"/>
          </ac:spMkLst>
        </pc:spChg>
        <pc:spChg chg="mod">
          <ac:chgData name="Agnieszka" userId="5dbf54e08fa133c2" providerId="LiveId" clId="{C44086FB-2696-4F90-8DD0-3EFAA6E96B69}" dt="2021-03-28T18:46:08.125" v="302"/>
          <ac:spMkLst>
            <pc:docMk/>
            <pc:sldMk cId="1272071577" sldId="303"/>
            <ac:spMk id="39" creationId="{E7CB0290-4450-4D01-B712-215A580A4E39}"/>
          </ac:spMkLst>
        </pc:spChg>
        <pc:spChg chg="mod">
          <ac:chgData name="Agnieszka" userId="5dbf54e08fa133c2" providerId="LiveId" clId="{C44086FB-2696-4F90-8DD0-3EFAA6E96B69}" dt="2021-03-28T18:46:08.125" v="302"/>
          <ac:spMkLst>
            <pc:docMk/>
            <pc:sldMk cId="1272071577" sldId="303"/>
            <ac:spMk id="42" creationId="{CAD18885-EB24-4BA4-AFB5-DE62ECF7FC61}"/>
          </ac:spMkLst>
        </pc:spChg>
        <pc:spChg chg="mod">
          <ac:chgData name="Agnieszka" userId="5dbf54e08fa133c2" providerId="LiveId" clId="{C44086FB-2696-4F90-8DD0-3EFAA6E96B69}" dt="2021-03-28T18:46:08.125" v="302"/>
          <ac:spMkLst>
            <pc:docMk/>
            <pc:sldMk cId="1272071577" sldId="303"/>
            <ac:spMk id="44" creationId="{68D67A58-E1D1-451A-ABBF-F3CAC3A05570}"/>
          </ac:spMkLst>
        </pc:spChg>
        <pc:grpChg chg="add del mod">
          <ac:chgData name="Agnieszka" userId="5dbf54e08fa133c2" providerId="LiveId" clId="{C44086FB-2696-4F90-8DD0-3EFAA6E96B69}" dt="2021-03-28T18:47:21.033" v="311" actId="21"/>
          <ac:grpSpMkLst>
            <pc:docMk/>
            <pc:sldMk cId="1272071577" sldId="303"/>
            <ac:grpSpMk id="9" creationId="{691A8BF8-AA46-4E98-A37C-0F779E09FF6F}"/>
          </ac:grpSpMkLst>
        </pc:grpChg>
        <pc:grpChg chg="mod">
          <ac:chgData name="Agnieszka" userId="5dbf54e08fa133c2" providerId="LiveId" clId="{C44086FB-2696-4F90-8DD0-3EFAA6E96B69}" dt="2021-03-28T18:45:23.962" v="301" actId="20577"/>
          <ac:grpSpMkLst>
            <pc:docMk/>
            <pc:sldMk cId="1272071577" sldId="303"/>
            <ac:grpSpMk id="10" creationId="{DED2AD86-F051-45AE-B460-D8B10D4C8A28}"/>
          </ac:grpSpMkLst>
        </pc:grpChg>
        <pc:grpChg chg="add del mod">
          <ac:chgData name="Agnieszka" userId="5dbf54e08fa133c2" providerId="LiveId" clId="{C44086FB-2696-4F90-8DD0-3EFAA6E96B69}" dt="2021-03-28T18:46:40.257" v="306" actId="21"/>
          <ac:grpSpMkLst>
            <pc:docMk/>
            <pc:sldMk cId="1272071577" sldId="303"/>
            <ac:grpSpMk id="31" creationId="{7CF9FC1B-2648-4124-A3EB-2FE86A835541}"/>
          </ac:grpSpMkLst>
        </pc:grpChg>
        <pc:grpChg chg="mod">
          <ac:chgData name="Agnieszka" userId="5dbf54e08fa133c2" providerId="LiveId" clId="{C44086FB-2696-4F90-8DD0-3EFAA6E96B69}" dt="2021-03-28T18:46:08.125" v="302"/>
          <ac:grpSpMkLst>
            <pc:docMk/>
            <pc:sldMk cId="1272071577" sldId="303"/>
            <ac:grpSpMk id="32" creationId="{D1C42D89-31FE-4FF9-9092-E70366909D49}"/>
          </ac:grpSpMkLst>
        </pc:grpChg>
        <pc:grpChg chg="mod">
          <ac:chgData name="Agnieszka" userId="5dbf54e08fa133c2" providerId="LiveId" clId="{C44086FB-2696-4F90-8DD0-3EFAA6E96B69}" dt="2021-03-28T18:46:08.125" v="302"/>
          <ac:grpSpMkLst>
            <pc:docMk/>
            <pc:sldMk cId="1272071577" sldId="303"/>
            <ac:grpSpMk id="36" creationId="{1DB34544-0047-44CF-9652-B0A5F37AB55D}"/>
          </ac:grpSpMkLst>
        </pc:grpChg>
        <pc:picChg chg="del">
          <ac:chgData name="Agnieszka" userId="5dbf54e08fa133c2" providerId="LiveId" clId="{C44086FB-2696-4F90-8DD0-3EFAA6E96B69}" dt="2021-03-28T18:44:35.538" v="283" actId="21"/>
          <ac:picMkLst>
            <pc:docMk/>
            <pc:sldMk cId="1272071577" sldId="303"/>
            <ac:picMk id="15" creationId="{C35F6636-FDDE-47D0-99F9-13B58389A35C}"/>
          </ac:picMkLst>
        </pc:picChg>
        <pc:picChg chg="mod">
          <ac:chgData name="Agnieszka" userId="5dbf54e08fa133c2" providerId="LiveId" clId="{C44086FB-2696-4F90-8DD0-3EFAA6E96B69}" dt="2021-03-28T18:46:08.125" v="302"/>
          <ac:picMkLst>
            <pc:docMk/>
            <pc:sldMk cId="1272071577" sldId="303"/>
            <ac:picMk id="35" creationId="{23AA6BD1-F001-4300-A1B7-CB5E308A651A}"/>
          </ac:picMkLst>
        </pc:picChg>
        <pc:cxnChg chg="mod">
          <ac:chgData name="Agnieszka" userId="5dbf54e08fa133c2" providerId="LiveId" clId="{C44086FB-2696-4F90-8DD0-3EFAA6E96B69}" dt="2021-03-28T18:45:23.962" v="301" actId="20577"/>
          <ac:cxnSpMkLst>
            <pc:docMk/>
            <pc:sldMk cId="1272071577" sldId="303"/>
            <ac:cxnSpMk id="21" creationId="{EF018252-D44C-4F6A-A9F3-098B3E493650}"/>
          </ac:cxnSpMkLst>
        </pc:cxnChg>
        <pc:cxnChg chg="mod">
          <ac:chgData name="Agnieszka" userId="5dbf54e08fa133c2" providerId="LiveId" clId="{C44086FB-2696-4F90-8DD0-3EFAA6E96B69}" dt="2021-03-28T18:47:21.033" v="311" actId="21"/>
          <ac:cxnSpMkLst>
            <pc:docMk/>
            <pc:sldMk cId="1272071577" sldId="303"/>
            <ac:cxnSpMk id="25" creationId="{390263A1-B1A8-4F52-85E7-F271153B6D67}"/>
          </ac:cxnSpMkLst>
        </pc:cxnChg>
        <pc:cxnChg chg="mod">
          <ac:chgData name="Agnieszka" userId="5dbf54e08fa133c2" providerId="LiveId" clId="{C44086FB-2696-4F90-8DD0-3EFAA6E96B69}" dt="2021-03-28T18:45:23.962" v="301" actId="20577"/>
          <ac:cxnSpMkLst>
            <pc:docMk/>
            <pc:sldMk cId="1272071577" sldId="303"/>
            <ac:cxnSpMk id="26" creationId="{2F7A8F6E-1D6B-4223-827E-A7C07025F2E8}"/>
          </ac:cxnSpMkLst>
        </pc:cxnChg>
        <pc:cxnChg chg="mod">
          <ac:chgData name="Agnieszka" userId="5dbf54e08fa133c2" providerId="LiveId" clId="{C44086FB-2696-4F90-8DD0-3EFAA6E96B69}" dt="2021-03-28T18:47:21.033" v="311" actId="21"/>
          <ac:cxnSpMkLst>
            <pc:docMk/>
            <pc:sldMk cId="1272071577" sldId="303"/>
            <ac:cxnSpMk id="27" creationId="{ED5080B7-9CD9-4202-ABAF-40EF34DF39F2}"/>
          </ac:cxnSpMkLst>
        </pc:cxnChg>
        <pc:cxnChg chg="mod">
          <ac:chgData name="Agnieszka" userId="5dbf54e08fa133c2" providerId="LiveId" clId="{C44086FB-2696-4F90-8DD0-3EFAA6E96B69}" dt="2021-03-28T18:47:08.575" v="309" actId="14100"/>
          <ac:cxnSpMkLst>
            <pc:docMk/>
            <pc:sldMk cId="1272071577" sldId="303"/>
            <ac:cxnSpMk id="28" creationId="{7297E2C7-4337-4FC5-8E62-D4BCC93EE782}"/>
          </ac:cxnSpMkLst>
        </pc:cxnChg>
        <pc:cxnChg chg="mod">
          <ac:chgData name="Agnieszka" userId="5dbf54e08fa133c2" providerId="LiveId" clId="{C44086FB-2696-4F90-8DD0-3EFAA6E96B69}" dt="2021-03-28T18:47:14.337" v="310" actId="1076"/>
          <ac:cxnSpMkLst>
            <pc:docMk/>
            <pc:sldMk cId="1272071577" sldId="303"/>
            <ac:cxnSpMk id="29" creationId="{F14B9C3B-773F-4590-B2AB-C469529A22C6}"/>
          </ac:cxnSpMkLst>
        </pc:cxnChg>
        <pc:cxnChg chg="mod">
          <ac:chgData name="Agnieszka" userId="5dbf54e08fa133c2" providerId="LiveId" clId="{C44086FB-2696-4F90-8DD0-3EFAA6E96B69}" dt="2021-03-28T18:46:08.125" v="302"/>
          <ac:cxnSpMkLst>
            <pc:docMk/>
            <pc:sldMk cId="1272071577" sldId="303"/>
            <ac:cxnSpMk id="37" creationId="{90A5A870-4C39-4BFB-A127-9E5567DE3E12}"/>
          </ac:cxnSpMkLst>
        </pc:cxnChg>
        <pc:cxnChg chg="mod">
          <ac:chgData name="Agnieszka" userId="5dbf54e08fa133c2" providerId="LiveId" clId="{C44086FB-2696-4F90-8DD0-3EFAA6E96B69}" dt="2021-03-28T18:46:08.125" v="302"/>
          <ac:cxnSpMkLst>
            <pc:docMk/>
            <pc:sldMk cId="1272071577" sldId="303"/>
            <ac:cxnSpMk id="38" creationId="{A198A506-67EC-49CB-9287-C7670826A482}"/>
          </ac:cxnSpMkLst>
        </pc:cxnChg>
        <pc:cxnChg chg="mod">
          <ac:chgData name="Agnieszka" userId="5dbf54e08fa133c2" providerId="LiveId" clId="{C44086FB-2696-4F90-8DD0-3EFAA6E96B69}" dt="2021-03-28T18:46:08.125" v="302"/>
          <ac:cxnSpMkLst>
            <pc:docMk/>
            <pc:sldMk cId="1272071577" sldId="303"/>
            <ac:cxnSpMk id="40" creationId="{68741461-C7C4-4DEB-8E6C-FD89D71A76B8}"/>
          </ac:cxnSpMkLst>
        </pc:cxnChg>
        <pc:cxnChg chg="mod">
          <ac:chgData name="Agnieszka" userId="5dbf54e08fa133c2" providerId="LiveId" clId="{C44086FB-2696-4F90-8DD0-3EFAA6E96B69}" dt="2021-03-28T18:46:08.125" v="302"/>
          <ac:cxnSpMkLst>
            <pc:docMk/>
            <pc:sldMk cId="1272071577" sldId="303"/>
            <ac:cxnSpMk id="41" creationId="{31C707DC-D08E-4378-8CBB-A1EDEEE936AD}"/>
          </ac:cxnSpMkLst>
        </pc:cxnChg>
        <pc:cxnChg chg="mod">
          <ac:chgData name="Agnieszka" userId="5dbf54e08fa133c2" providerId="LiveId" clId="{C44086FB-2696-4F90-8DD0-3EFAA6E96B69}" dt="2021-03-28T18:46:08.125" v="302"/>
          <ac:cxnSpMkLst>
            <pc:docMk/>
            <pc:sldMk cId="1272071577" sldId="303"/>
            <ac:cxnSpMk id="43" creationId="{174AFCD2-F59E-4203-9B6C-F68929332E68}"/>
          </ac:cxnSpMkLst>
        </pc:cxnChg>
      </pc:sldChg>
    </pc:docChg>
  </pc:docChgLst>
  <pc:docChgLst>
    <pc:chgData name="Agnieszka Mucha" userId="5dbf54e08fa133c2" providerId="LiveId" clId="{15BB66B6-4516-4F72-A7BD-16BBA3737802}"/>
    <pc:docChg chg="custSel addSld modSld sldOrd">
      <pc:chgData name="Agnieszka Mucha" userId="5dbf54e08fa133c2" providerId="LiveId" clId="{15BB66B6-4516-4F72-A7BD-16BBA3737802}" dt="2021-03-31T10:37:43.764" v="217" actId="1076"/>
      <pc:docMkLst>
        <pc:docMk/>
      </pc:docMkLst>
      <pc:sldChg chg="ord">
        <pc:chgData name="Agnieszka Mucha" userId="5dbf54e08fa133c2" providerId="LiveId" clId="{15BB66B6-4516-4F72-A7BD-16BBA3737802}" dt="2021-03-29T05:54:50.122" v="0"/>
        <pc:sldMkLst>
          <pc:docMk/>
          <pc:sldMk cId="655050903" sldId="278"/>
        </pc:sldMkLst>
      </pc:sldChg>
      <pc:sldChg chg="addSp modSp">
        <pc:chgData name="Agnieszka Mucha" userId="5dbf54e08fa133c2" providerId="LiveId" clId="{15BB66B6-4516-4F72-A7BD-16BBA3737802}" dt="2021-03-31T10:37:43.764" v="217" actId="1076"/>
        <pc:sldMkLst>
          <pc:docMk/>
          <pc:sldMk cId="1272071577" sldId="303"/>
        </pc:sldMkLst>
        <pc:picChg chg="add mod">
          <ac:chgData name="Agnieszka Mucha" userId="5dbf54e08fa133c2" providerId="LiveId" clId="{15BB66B6-4516-4F72-A7BD-16BBA3737802}" dt="2021-03-31T10:37:43.764" v="217" actId="1076"/>
          <ac:picMkLst>
            <pc:docMk/>
            <pc:sldMk cId="1272071577" sldId="303"/>
            <ac:picMk id="2" creationId="{1C07F56F-BF0C-451C-B170-3D779278F302}"/>
          </ac:picMkLst>
        </pc:picChg>
        <pc:picChg chg="add mod modCrop">
          <ac:chgData name="Agnieszka Mucha" userId="5dbf54e08fa133c2" providerId="LiveId" clId="{15BB66B6-4516-4F72-A7BD-16BBA3737802}" dt="2021-03-31T10:37:41.179" v="216" actId="1076"/>
          <ac:picMkLst>
            <pc:docMk/>
            <pc:sldMk cId="1272071577" sldId="303"/>
            <ac:picMk id="3" creationId="{E9D9B26A-8C30-4363-926A-3F725CBECCC0}"/>
          </ac:picMkLst>
        </pc:picChg>
      </pc:sldChg>
      <pc:sldChg chg="addSp delSp modSp add ord">
        <pc:chgData name="Agnieszka Mucha" userId="5dbf54e08fa133c2" providerId="LiveId" clId="{15BB66B6-4516-4F72-A7BD-16BBA3737802}" dt="2021-03-29T08:17:36.219" v="166" actId="790"/>
        <pc:sldMkLst>
          <pc:docMk/>
          <pc:sldMk cId="3824518779" sldId="304"/>
        </pc:sldMkLst>
        <pc:spChg chg="add mod">
          <ac:chgData name="Agnieszka Mucha" userId="5dbf54e08fa133c2" providerId="LiveId" clId="{15BB66B6-4516-4F72-A7BD-16BBA3737802}" dt="2021-03-29T08:17:36.219" v="166" actId="790"/>
          <ac:spMkLst>
            <pc:docMk/>
            <pc:sldMk cId="3824518779" sldId="304"/>
            <ac:spMk id="2" creationId="{9F2C82CE-EFB6-4EC2-9BA4-2F666DAFCEF8}"/>
          </ac:spMkLst>
        </pc:spChg>
        <pc:spChg chg="mod">
          <ac:chgData name="Agnieszka Mucha" userId="5dbf54e08fa133c2" providerId="LiveId" clId="{15BB66B6-4516-4F72-A7BD-16BBA3737802}" dt="2021-03-29T05:55:37.204" v="42" actId="790"/>
          <ac:spMkLst>
            <pc:docMk/>
            <pc:sldMk cId="3824518779" sldId="304"/>
            <ac:spMk id="8" creationId="{00000000-0000-0000-0000-000000000000}"/>
          </ac:spMkLst>
        </pc:spChg>
        <pc:picChg chg="del mod">
          <ac:chgData name="Agnieszka Mucha" userId="5dbf54e08fa133c2" providerId="LiveId" clId="{15BB66B6-4516-4F72-A7BD-16BBA3737802}" dt="2021-03-29T05:55:07.762" v="4"/>
          <ac:picMkLst>
            <pc:docMk/>
            <pc:sldMk cId="3824518779" sldId="304"/>
            <ac:picMk id="2050" creationId="{A89F00C0-252F-4C9F-ACB1-1D9F2180DDAB}"/>
          </ac:picMkLst>
        </pc:picChg>
      </pc:sldChg>
      <pc:sldChg chg="addSp delSp modSp add">
        <pc:chgData name="Agnieszka Mucha" userId="5dbf54e08fa133c2" providerId="LiveId" clId="{15BB66B6-4516-4F72-A7BD-16BBA3737802}" dt="2021-03-31T10:37:18.868" v="210" actId="1076"/>
        <pc:sldMkLst>
          <pc:docMk/>
          <pc:sldMk cId="3869339366" sldId="305"/>
        </pc:sldMkLst>
        <pc:spChg chg="add del mod">
          <ac:chgData name="Agnieszka Mucha" userId="5dbf54e08fa133c2" providerId="LiveId" clId="{15BB66B6-4516-4F72-A7BD-16BBA3737802}" dt="2021-03-31T10:36:31.436" v="203"/>
          <ac:spMkLst>
            <pc:docMk/>
            <pc:sldMk cId="3869339366" sldId="305"/>
            <ac:spMk id="6" creationId="{30586D7B-67D4-4B02-8578-BB1C3F9A2291}"/>
          </ac:spMkLst>
        </pc:spChg>
        <pc:picChg chg="del">
          <ac:chgData name="Agnieszka Mucha" userId="5dbf54e08fa133c2" providerId="LiveId" clId="{15BB66B6-4516-4F72-A7BD-16BBA3737802}" dt="2021-03-31T10:33:15.494" v="181"/>
          <ac:picMkLst>
            <pc:docMk/>
            <pc:sldMk cId="3869339366" sldId="305"/>
            <ac:picMk id="2" creationId="{1C07F56F-BF0C-451C-B170-3D779278F302}"/>
          </ac:picMkLst>
        </pc:picChg>
        <pc:picChg chg="del">
          <ac:chgData name="Agnieszka Mucha" userId="5dbf54e08fa133c2" providerId="LiveId" clId="{15BB66B6-4516-4F72-A7BD-16BBA3737802}" dt="2021-03-31T10:33:15.494" v="181"/>
          <ac:picMkLst>
            <pc:docMk/>
            <pc:sldMk cId="3869339366" sldId="305"/>
            <ac:picMk id="3" creationId="{E9D9B26A-8C30-4363-926A-3F725CBECCC0}"/>
          </ac:picMkLst>
        </pc:picChg>
        <pc:picChg chg="add mod">
          <ac:chgData name="Agnieszka Mucha" userId="5dbf54e08fa133c2" providerId="LiveId" clId="{15BB66B6-4516-4F72-A7BD-16BBA3737802}" dt="2021-03-31T10:37:08.608" v="208" actId="1076"/>
          <ac:picMkLst>
            <pc:docMk/>
            <pc:sldMk cId="3869339366" sldId="305"/>
            <ac:picMk id="7" creationId="{140AECF9-2A36-433D-B373-C97F3F99B216}"/>
          </ac:picMkLst>
        </pc:picChg>
        <pc:picChg chg="add mod">
          <ac:chgData name="Agnieszka Mucha" userId="5dbf54e08fa133c2" providerId="LiveId" clId="{15BB66B6-4516-4F72-A7BD-16BBA3737802}" dt="2021-03-31T10:37:18.868" v="210" actId="1076"/>
          <ac:picMkLst>
            <pc:docMk/>
            <pc:sldMk cId="3869339366" sldId="305"/>
            <ac:picMk id="9" creationId="{71F9C05F-3309-46F3-8C37-D53EFA4466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723C3-532D-48D5-A7EA-A38E0B767927}" type="datetimeFigureOut">
              <a:rPr lang="pl-PL" smtClean="0"/>
              <a:t>31.03.2021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38A4-03E6-4300-A913-8C053278ED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829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Buttons. Click</a:t>
            </a:r>
            <a:r>
              <a:rPr lang="en-US" baseline="0" dirty="0"/>
              <a:t> on any particle type to display the relevant slide with animations. Clicking again will return to this slide. </a:t>
            </a:r>
          </a:p>
          <a:p>
            <a:r>
              <a:rPr lang="en-US" baseline="0" dirty="0"/>
              <a:t>Recommend putting this slide in the middle of your presentation and putting the other 5 slides at the end. </a:t>
            </a:r>
          </a:p>
          <a:p>
            <a:r>
              <a:rPr lang="en-US" baseline="0" dirty="0"/>
              <a:t>If you have any difficulties, contact </a:t>
            </a:r>
            <a:r>
              <a:rPr lang="en-US" baseline="0" dirty="0" err="1"/>
              <a:t>David.Barney</a:t>
            </a:r>
            <a:r>
              <a:rPr lang="en-US" baseline="0" err="1"/>
              <a:t>@</a:t>
            </a:r>
            <a:r>
              <a:rPr lang="en-US" baseline="0"/>
              <a:t>cern.ch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7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Muon</a:t>
            </a:r>
            <a:r>
              <a:rPr lang="en-US" dirty="0"/>
              <a:t>: passing</a:t>
            </a:r>
            <a:r>
              <a:rPr lang="en-US" baseline="0" dirty="0"/>
              <a:t> through CMS, bending in the field (both ways, depending on when it is inside or outside of the solenoid) leaving hits in the Tracker layers and the </a:t>
            </a:r>
            <a:r>
              <a:rPr lang="en-US" baseline="0" dirty="0" err="1"/>
              <a:t>muon</a:t>
            </a:r>
            <a:r>
              <a:rPr lang="en-US" baseline="0" dirty="0"/>
              <a:t> chambers before escaping completely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Electron: Bending in the magnetic field, leaving hits in the tracker layers</a:t>
            </a:r>
            <a:r>
              <a:rPr lang="en-US" baseline="0" dirty="0"/>
              <a:t> and being “stopped” by the electromagnetic calorimeter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Charged hadron: Bends in the magnetic field and leaves signals in the tracker layers; passes through the electromagnetic</a:t>
            </a:r>
            <a:r>
              <a:rPr lang="en-US" baseline="0" dirty="0"/>
              <a:t> calorimeter leaving essentially no signal, and is “stopped” by the hadron calorimeter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Neutral hadron: Does not bend in the magnetic field and does not leave any signal in the tracker layers; passes through the electromagnetic</a:t>
            </a:r>
            <a:r>
              <a:rPr lang="en-US" baseline="0" dirty="0"/>
              <a:t> calorimeter leaving essentially no signal, and is “stopped” by the hadron calorimeter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6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Photon: passes through</a:t>
            </a:r>
            <a:r>
              <a:rPr lang="en-US" baseline="0" dirty="0"/>
              <a:t> the tracker without bending in the magnetic field or leaving hits, is “stopped” by the electromagnetic calorimeter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E4BB-C2DE-4A64-8593-9CEE04BB2E0F}" type="datetime1">
              <a:rPr lang="pl-PL" smtClean="0"/>
              <a:t>31.03.2021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57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AE04-938D-44D2-BE4B-ADD46AC52978}" type="datetime1">
              <a:rPr lang="pl-PL" smtClean="0"/>
              <a:t>31.03.2021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655C-889B-4E3B-9CBC-D4C43698CD50}" type="datetime1">
              <a:rPr lang="pl-PL" smtClean="0"/>
              <a:t>31.03.2021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3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3E66-40AF-44EE-A8E8-05549F04CD74}" type="datetime1">
              <a:rPr lang="pl-PL" smtClean="0"/>
              <a:t>31.03.2021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95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8B01-1357-4035-9E67-8997FB733A32}" type="datetime1">
              <a:rPr lang="pl-PL" smtClean="0"/>
              <a:t>31.03.2021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93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2EC-8718-477E-8423-D74773310630}" type="datetime1">
              <a:rPr lang="pl-PL" smtClean="0"/>
              <a:t>31.03.2021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2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EE43-ED5E-409C-86ED-F43842A80331}" type="datetime1">
              <a:rPr lang="pl-PL" smtClean="0"/>
              <a:t>31.03.2021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67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0E77-F3B7-4BC6-BCC4-4433EC4D21B0}" type="datetime1">
              <a:rPr lang="pl-PL" smtClean="0"/>
              <a:t>31.03.2021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39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B692-0C32-4198-A195-93FD46818094}" type="datetime1">
              <a:rPr lang="pl-PL" smtClean="0"/>
              <a:t>31.03.2021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1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E52C-6CC9-4B88-A7F2-AFD7D2E089CC}" type="datetime1">
              <a:rPr lang="pl-PL" smtClean="0"/>
              <a:t>31.03.2021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58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CBEF-F0DC-4A4C-B67A-5EFE66C315FC}" type="datetime1">
              <a:rPr lang="pl-PL" smtClean="0"/>
              <a:t>31.03.2021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29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91A6-69B1-436C-B78D-A226A46454F4}" type="datetime1">
              <a:rPr lang="pl-PL" smtClean="0"/>
              <a:t>31.03.2021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Cząstki Elementarne i Oddziaływania AGH UST Kraków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A2070-6C84-4571-92B8-9AA7E97923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8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gif"/><Relationship Id="rId7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3752056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</a:t>
            </a:fld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1692396" y="116632"/>
            <a:ext cx="5759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EAAD16"/>
                </a:solidFill>
                <a:latin typeface="Arial Rounded MT Bold" pitchFamily="34" charset="0"/>
              </a:rPr>
              <a:t>Particle Physics - laboratory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9F2C82CE-EFB6-4EC2-9BA4-2F666DAFCEF8}"/>
                  </a:ext>
                </a:extLst>
              </p:cNvPr>
              <p:cNvSpPr txBox="1"/>
              <p:nvPr/>
            </p:nvSpPr>
            <p:spPr>
              <a:xfrm>
                <a:off x="1331640" y="1844824"/>
                <a:ext cx="471231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AutoNum type="arabicPeriod"/>
                </a:pPr>
                <a:r>
                  <a:rPr lang="en-GB" dirty="0"/>
                  <a:t>Reconstruction of different types of particles</a:t>
                </a:r>
                <a:endParaRPr lang="en-GB" b="1" dirty="0">
                  <a:solidFill>
                    <a:schemeClr val="tx1"/>
                  </a:solidFill>
                  <a:latin typeface="Arial Rounded MT Bold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AutoNum type="arabicPeriod"/>
                </a:pPr>
                <a:r>
                  <a:rPr lang="en-GB" dirty="0"/>
                  <a:t>Decay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GB" dirty="0"/>
                  <a:t> in detector</a:t>
                </a:r>
              </a:p>
              <a:p>
                <a:pPr marL="342900" indent="-342900">
                  <a:spcBef>
                    <a:spcPts val="600"/>
                  </a:spcBef>
                  <a:buAutoNum type="arabicPeriod"/>
                </a:pPr>
                <a:r>
                  <a:rPr lang="en-GB" dirty="0"/>
                  <a:t>ROOT (GUI, CINT, </a:t>
                </a:r>
                <a:r>
                  <a:rPr lang="en-GB" dirty="0" err="1"/>
                  <a:t>c++</a:t>
                </a:r>
                <a:r>
                  <a:rPr lang="en-GB" dirty="0"/>
                  <a:t> macros)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9F2C82CE-EFB6-4EC2-9BA4-2F666DAF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844824"/>
                <a:ext cx="4712316" cy="1077218"/>
              </a:xfrm>
              <a:prstGeom prst="rect">
                <a:avLst/>
              </a:prstGeom>
              <a:blipFill>
                <a:blip r:embed="rId2"/>
                <a:stretch>
                  <a:fillRect l="-1035" t="-3409" r="-517" b="-8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1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10</a:t>
            </a:fld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EBE41D-EB37-48C2-8099-4DE866FD6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6963"/>
            <a:ext cx="9144000" cy="466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6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3752056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11</a:t>
            </a:fld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3598296" y="116632"/>
            <a:ext cx="1947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solidFill>
                  <a:srgbClr val="EAAD16"/>
                </a:solidFill>
                <a:latin typeface="Arial Rounded MT Bold" pitchFamily="34" charset="0"/>
              </a:rPr>
              <a:t>Detekcja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B1BBC27-A8B2-4A35-91C0-0640CE98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31640" y="1373179"/>
            <a:ext cx="7012032" cy="4428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12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12</a:t>
            </a:fld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2370915" y="116632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solidFill>
                  <a:srgbClr val="EAAD16"/>
                </a:solidFill>
                <a:latin typeface="Arial Rounded MT Bold" pitchFamily="34" charset="0"/>
              </a:rPr>
              <a:t>Od hitów do wyników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BA6D0093-25FF-4F04-9521-38D12FB9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15144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79141F6D-7A70-427D-A381-7D0E736E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633357" cy="44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DF66AC6F-BED6-4235-A7C7-C152F880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41" y="5288691"/>
            <a:ext cx="14668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B974A50A-588B-4095-8F0A-9666E0D31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96" y="5260116"/>
            <a:ext cx="33528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1DD074F-D3CB-4DE2-B199-8F252F0D6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41276"/>
            <a:ext cx="8286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1C2D3857-A8C4-4AD6-8898-B43E25A65738}"/>
              </a:ext>
            </a:extLst>
          </p:cNvPr>
          <p:cNvSpPr txBox="1"/>
          <p:nvPr/>
        </p:nvSpPr>
        <p:spPr>
          <a:xfrm>
            <a:off x="5559296" y="5090839"/>
            <a:ext cx="2482859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pl-PL" sz="1600" b="1" dirty="0">
                <a:solidFill>
                  <a:srgbClr val="C00000"/>
                </a:solidFill>
              </a:rPr>
              <a:t>TU JESTEŚMY (n-tupel)</a:t>
            </a:r>
          </a:p>
        </p:txBody>
      </p:sp>
    </p:spTree>
    <p:extLst>
      <p:ext uri="{BB962C8B-B14F-4D97-AF65-F5344CB8AC3E}">
        <p14:creationId xmlns:p14="http://schemas.microsoft.com/office/powerpoint/2010/main" val="304699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4184104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13</a:t>
            </a:fld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3012916" y="116632"/>
            <a:ext cx="3118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solidFill>
                  <a:srgbClr val="EAAD16"/>
                </a:solidFill>
                <a:latin typeface="Arial Rounded MT Bold" pitchFamily="34" charset="0"/>
              </a:rPr>
              <a:t>Detektory HEP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7D69B3D-F6F8-43FF-9B32-590E17C6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4" y="818396"/>
            <a:ext cx="47529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&#10;CMS-lower.jpg                                                  00353CC2Macintosh HD                   C05C2858:">
            <a:extLst>
              <a:ext uri="{FF2B5EF4-FFF2-40B4-BE49-F238E27FC236}">
                <a16:creationId xmlns:a16="http://schemas.microsoft.com/office/drawing/2014/main" id="{E6C2CA21-C769-4039-A642-7F1F31E4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04" y="818396"/>
            <a:ext cx="4495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atlas-muwheel.jpg                                              002FC040Macintosh HD                   C05CA6E8:">
            <a:extLst>
              <a:ext uri="{FF2B5EF4-FFF2-40B4-BE49-F238E27FC236}">
                <a16:creationId xmlns:a16="http://schemas.microsoft.com/office/drawing/2014/main" id="{6AB2429D-8F02-41B5-A85C-CB9F1204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495" y="3447560"/>
            <a:ext cx="4648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3752056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14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98633" y="116632"/>
                <a:ext cx="2546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pl-PL" sz="3200" b="1" dirty="0">
                  <a:solidFill>
                    <a:srgbClr val="EAAD16"/>
                  </a:solidFill>
                  <a:latin typeface="Arial Rounded MT Bold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33" y="116632"/>
                <a:ext cx="25467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raz 14">
            <a:extLst>
              <a:ext uri="{FF2B5EF4-FFF2-40B4-BE49-F238E27FC236}">
                <a16:creationId xmlns:a16="http://schemas.microsoft.com/office/drawing/2014/main" id="{C35F6636-FDDE-47D0-99F9-13B58389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" y="935387"/>
            <a:ext cx="6862340" cy="5817526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AB0C1466-E20E-4ED3-8DCE-6B9E1CB54B15}"/>
              </a:ext>
            </a:extLst>
          </p:cNvPr>
          <p:cNvSpPr/>
          <p:nvPr/>
        </p:nvSpPr>
        <p:spPr>
          <a:xfrm>
            <a:off x="1475656" y="6356350"/>
            <a:ext cx="4752528" cy="3850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91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3752056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15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1710" y="116632"/>
                <a:ext cx="39605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l-PL" sz="3200" b="1" i="1" smtClean="0">
                        <a:solidFill>
                          <a:srgbClr val="EAAD16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pl-PL" sz="3200" b="1" i="1" smtClean="0">
                        <a:solidFill>
                          <a:srgbClr val="EAAD16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l-PL" sz="3200" b="1" i="1" smtClean="0">
                        <a:solidFill>
                          <a:srgbClr val="EAAD16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pl-PL" sz="3200" b="1" i="1" smtClean="0">
                        <a:solidFill>
                          <a:srgbClr val="EAAD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l-PL" sz="3200" b="1" i="1" smtClean="0">
                            <a:solidFill>
                              <a:srgbClr val="EAAD1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200" b="1" i="1" smtClean="0">
                            <a:solidFill>
                              <a:srgbClr val="EAAD1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pl-PL" sz="3200" b="1" i="1" smtClean="0">
                            <a:solidFill>
                              <a:srgbClr val="EAAD1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pl-PL" sz="3200" b="1" i="1" smtClean="0">
                            <a:solidFill>
                              <a:srgbClr val="EAAD1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200" b="1" i="1" smtClean="0">
                            <a:solidFill>
                              <a:srgbClr val="EAAD1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pl-PL" sz="3200" b="1" i="1" smtClean="0">
                            <a:solidFill>
                              <a:srgbClr val="EAAD1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pl-PL" sz="3200" b="1" dirty="0">
                    <a:solidFill>
                      <a:srgbClr val="EAAD16"/>
                    </a:solidFill>
                    <a:latin typeface="Arial Rounded MT Bold" pitchFamily="34" charset="0"/>
                  </a:rPr>
                  <a:t> (LHCb)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10" y="116632"/>
                <a:ext cx="3960571" cy="584775"/>
              </a:xfrm>
              <a:prstGeom prst="rect">
                <a:avLst/>
              </a:prstGeom>
              <a:blipFill>
                <a:blip r:embed="rId2"/>
                <a:stretch>
                  <a:fillRect t="-13542" r="-3692" b="-3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BE38EFB2-11FC-4904-B2FF-D127632A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57478"/>
            <a:ext cx="6096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B694A38-BF0B-45F9-AA25-5BD855983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5387"/>
            <a:ext cx="70866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9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3752056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16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98633" y="116632"/>
                <a:ext cx="2546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pl-PL" sz="3200" b="1" dirty="0">
                  <a:solidFill>
                    <a:srgbClr val="EAAD16"/>
                  </a:solidFill>
                  <a:latin typeface="Arial Rounded MT Bold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33" y="116632"/>
                <a:ext cx="25467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raz 1">
            <a:extLst>
              <a:ext uri="{FF2B5EF4-FFF2-40B4-BE49-F238E27FC236}">
                <a16:creationId xmlns:a16="http://schemas.microsoft.com/office/drawing/2014/main" id="{1C07F56F-BF0C-451C-B170-3D779278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2" y="1077240"/>
            <a:ext cx="5362575" cy="135255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D9B26A-8C30-4363-926A-3F725CBECC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6"/>
          <a:stretch/>
        </p:blipFill>
        <p:spPr>
          <a:xfrm>
            <a:off x="945192" y="2758394"/>
            <a:ext cx="5938740" cy="40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7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3752056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17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98633" y="116632"/>
                <a:ext cx="2546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pl-PL" sz="3200" b="1" i="1" smtClean="0">
                          <a:solidFill>
                            <a:srgbClr val="EAAD1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pl-PL" sz="3200" b="1" i="1" smtClean="0">
                              <a:solidFill>
                                <a:srgbClr val="EAAD1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pl-PL" sz="3200" b="1" dirty="0">
                  <a:solidFill>
                    <a:srgbClr val="EAAD16"/>
                  </a:solidFill>
                  <a:latin typeface="Arial Rounded MT Bold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33" y="116632"/>
                <a:ext cx="25467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140AECF9-2A36-433D-B373-C97F3F99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18396"/>
            <a:ext cx="6943725" cy="37623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1F9C05F-3309-46F3-8C37-D53EFA446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033" y="3855098"/>
            <a:ext cx="3752056" cy="286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80048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2</a:t>
            </a:fld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3566088" y="11663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solidFill>
                  <a:srgbClr val="EAAD16"/>
                </a:solidFill>
                <a:latin typeface="Arial Rounded MT Bold" pitchFamily="34" charset="0"/>
              </a:rPr>
              <a:t>Detektory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083491"/>
            <a:ext cx="7355463" cy="369332"/>
          </a:xfrm>
          <a:prstGeom prst="rect">
            <a:avLst/>
          </a:prstGeom>
          <a:gradFill>
            <a:gsLst>
              <a:gs pos="61229">
                <a:srgbClr val="F0E6CD"/>
              </a:gs>
              <a:gs pos="0">
                <a:srgbClr val="E7CA4F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Zadaniem detektorów jest </a:t>
            </a:r>
            <a:r>
              <a:rPr lang="pl-PL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rejestracja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powstałych w zderzeniu cząstek.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7204" y="4509120"/>
            <a:ext cx="4377995" cy="1477328"/>
          </a:xfrm>
          <a:prstGeom prst="rect">
            <a:avLst/>
          </a:prstGeom>
          <a:gradFill>
            <a:gsLst>
              <a:gs pos="61229">
                <a:srgbClr val="F0E6CD"/>
              </a:gs>
              <a:gs pos="0">
                <a:srgbClr val="E7CA4F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Fizycy zajmują się </a:t>
            </a:r>
            <a:r>
              <a:rPr lang="pl-PL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opracowaniem kryterów wyboru przypadków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które zostały przewidziane przez nową teorię lub które podważają obecnie istniejące poglądy.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59" y="1556792"/>
            <a:ext cx="583264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l-PL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 wyniku zderzeń wysokoenergetycznych protonów powstaje </a:t>
            </a:r>
            <a:r>
              <a:rPr lang="pl-PL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kilka tysięcy cząstek wtórnych </a:t>
            </a:r>
            <a:r>
              <a:rPr lang="pl-PL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naładowanych (pionów, kaonów, protonów, elektronów, mionów) oraz neutralnych (fotonów, neutronów, neutrin).</a:t>
            </a:r>
          </a:p>
          <a:p>
            <a:pPr>
              <a:spcBef>
                <a:spcPts val="600"/>
              </a:spcBef>
            </a:pPr>
            <a:r>
              <a:rPr lang="pl-PL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Ich detekcja jest możliwa dzięki</a:t>
            </a:r>
            <a:r>
              <a:rPr lang="pl-PL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l-PL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rejestracji depozytów energii  </a:t>
            </a:r>
            <a:r>
              <a:rPr lang="pl-PL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straconej  przy przejściu cząstek przez materiał czynny </a:t>
            </a:r>
            <a:r>
              <a:rPr lang="pl-PL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detektora</a:t>
            </a:r>
            <a:r>
              <a:rPr lang="pl-PL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pl-PL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Energia ta jest następnie zamieniana na </a:t>
            </a:r>
            <a:r>
              <a:rPr lang="pl-PL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sygnały elektryczne </a:t>
            </a:r>
            <a:r>
              <a:rPr lang="pl-PL" sz="16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przetwarzane dalej przez oprogramowanie.</a:t>
            </a:r>
          </a:p>
          <a:p>
            <a:pPr>
              <a:spcBef>
                <a:spcPts val="600"/>
              </a:spcBef>
            </a:pPr>
            <a:r>
              <a:rPr lang="pl-PL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Najciekawsze przypadki są </a:t>
            </a:r>
            <a:r>
              <a:rPr lang="pl-PL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zapisywane</a:t>
            </a:r>
            <a:r>
              <a:rPr lang="pl-PL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l-PL" sz="16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 dalszej obróbki</a:t>
            </a:r>
            <a:r>
              <a:rPr lang="pl-PL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413821"/>
            <a:ext cx="35337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12" y="1571529"/>
            <a:ext cx="2774741" cy="278988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0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-359"/>
            <a:ext cx="9144000" cy="81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3752056" cy="365125"/>
          </a:xfrm>
        </p:spPr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3</a:t>
            </a:fld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3598296" y="116632"/>
            <a:ext cx="1947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solidFill>
                  <a:srgbClr val="EAAD16"/>
                </a:solidFill>
                <a:latin typeface="Arial Rounded MT Bold" pitchFamily="34" charset="0"/>
              </a:rPr>
              <a:t>Detekcja</a:t>
            </a:r>
          </a:p>
        </p:txBody>
      </p:sp>
      <p:pic>
        <p:nvPicPr>
          <p:cNvPr id="2050" name="Picture 2" descr="Dibujo20160516 pseudorapidity eta calorimeters cms lhc cern - La Ciencia de  la Mula Francis">
            <a:extLst>
              <a:ext uri="{FF2B5EF4-FFF2-40B4-BE49-F238E27FC236}">
                <a16:creationId xmlns:a16="http://schemas.microsoft.com/office/drawing/2014/main" id="{A89F00C0-252F-4C9F-ACB1-1D9F2180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33550"/>
            <a:ext cx="84486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2481708" y="5787835"/>
            <a:ext cx="1518222" cy="350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370812" y="5794187"/>
            <a:ext cx="1270033" cy="343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6" action="ppaction://hlinksldjump"/>
          </p:cNvPr>
          <p:cNvSpPr/>
          <p:nvPr/>
        </p:nvSpPr>
        <p:spPr>
          <a:xfrm>
            <a:off x="4580445" y="5782268"/>
            <a:ext cx="3269816" cy="3917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364814" y="6214588"/>
            <a:ext cx="3513026" cy="35125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8" action="ppaction://hlinksldjump"/>
          </p:cNvPr>
          <p:cNvSpPr/>
          <p:nvPr/>
        </p:nvSpPr>
        <p:spPr>
          <a:xfrm>
            <a:off x="4593956" y="6228098"/>
            <a:ext cx="1445746" cy="3647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A033A2A-7B30-4EC9-836E-3190FB23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27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7" name="Picture 6" descr="MuonHit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56" y="1569891"/>
            <a:ext cx="4257340" cy="1788082"/>
          </a:xfrm>
          <a:prstGeom prst="rect">
            <a:avLst/>
          </a:prstGeom>
        </p:spPr>
      </p:pic>
      <p:pic>
        <p:nvPicPr>
          <p:cNvPr id="6" name="Picture 5" descr="MuonTrack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1" y="2092062"/>
            <a:ext cx="8460009" cy="873760"/>
          </a:xfrm>
          <a:prstGeom prst="rect">
            <a:avLst/>
          </a:prstGeom>
        </p:spPr>
      </p:pic>
      <p:pic>
        <p:nvPicPr>
          <p:cNvPr id="11" name="Picture 10" descr="MuonHitsInTracker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1" y="2050921"/>
            <a:ext cx="1665012" cy="532804"/>
          </a:xfrm>
          <a:prstGeom prst="rect">
            <a:avLst/>
          </a:prstGeom>
        </p:spPr>
      </p:pic>
      <p:pic>
        <p:nvPicPr>
          <p:cNvPr id="5" name="Picture 4" descr="MuonKey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1" y="5838925"/>
            <a:ext cx="1395167" cy="240666"/>
          </a:xfrm>
          <a:prstGeom prst="rect">
            <a:avLst/>
          </a:prstGeom>
        </p:spPr>
      </p:pic>
      <p:sp>
        <p:nvSpPr>
          <p:cNvPr id="8" name="Rectangle 7">
            <a:hlinkClick r:id="rId8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6634C137-219A-476F-A4DB-F12B7218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Cząstki Elementarne i Oddziaływania AGH UST Kraków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C66EEBC-C02E-4813-8C05-ACBEF008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5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3" name="Picture 2" descr="Electron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2" y="2370662"/>
            <a:ext cx="1323884" cy="526906"/>
          </a:xfrm>
          <a:prstGeom prst="rect">
            <a:avLst/>
          </a:prstGeom>
        </p:spPr>
      </p:pic>
      <p:pic>
        <p:nvPicPr>
          <p:cNvPr id="4" name="Picture 3" descr="ElectronHits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9" y="2358255"/>
            <a:ext cx="1522655" cy="636470"/>
          </a:xfrm>
          <a:prstGeom prst="rect">
            <a:avLst/>
          </a:prstGeom>
        </p:spPr>
      </p:pic>
      <p:pic>
        <p:nvPicPr>
          <p:cNvPr id="5" name="Picture 4" descr="ElectronKey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72" y="5824326"/>
            <a:ext cx="1415328" cy="229283"/>
          </a:xfrm>
          <a:prstGeom prst="rect">
            <a:avLst/>
          </a:prstGeom>
        </p:spPr>
      </p:pic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2BDEE669-A2D7-4414-8041-EF48771B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9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3" name="Picture 2" descr="ChargedHadronTrac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4" y="2399547"/>
            <a:ext cx="1859264" cy="862753"/>
          </a:xfrm>
          <a:prstGeom prst="rect">
            <a:avLst/>
          </a:prstGeom>
        </p:spPr>
      </p:pic>
      <p:pic>
        <p:nvPicPr>
          <p:cNvPr id="4" name="Picture 3" descr="ChargedHadronHit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4" y="2362315"/>
            <a:ext cx="2706735" cy="1522108"/>
          </a:xfrm>
          <a:prstGeom prst="rect">
            <a:avLst/>
          </a:prstGeom>
        </p:spPr>
      </p:pic>
      <p:pic>
        <p:nvPicPr>
          <p:cNvPr id="6" name="Picture 5" descr="ChargedHadronKe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38" y="5757195"/>
            <a:ext cx="3259604" cy="404191"/>
          </a:xfrm>
          <a:prstGeom prst="rect">
            <a:avLst/>
          </a:prstGeom>
        </p:spPr>
      </p:pic>
      <p:sp>
        <p:nvSpPr>
          <p:cNvPr id="7" name="Rectangle 6">
            <a:hlinkClick r:id="rId7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C666ED8-8EC2-45F7-9E88-31A91B87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01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3" name="Picture 2" descr="NeutralHadronKey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" y="6246874"/>
            <a:ext cx="3391801" cy="286730"/>
          </a:xfrm>
          <a:prstGeom prst="rect">
            <a:avLst/>
          </a:prstGeom>
        </p:spPr>
      </p:pic>
      <p:pic>
        <p:nvPicPr>
          <p:cNvPr id="4" name="Picture 3" descr="NeutralHadronTrack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4" y="1903776"/>
            <a:ext cx="1995326" cy="597926"/>
          </a:xfrm>
          <a:prstGeom prst="rect">
            <a:avLst/>
          </a:prstGeom>
        </p:spPr>
      </p:pic>
      <p:pic>
        <p:nvPicPr>
          <p:cNvPr id="5" name="Picture 4" descr="NeutralHadronHits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20" y="1378017"/>
            <a:ext cx="1211828" cy="887536"/>
          </a:xfrm>
          <a:prstGeom prst="rect">
            <a:avLst/>
          </a:prstGeom>
        </p:spPr>
      </p:pic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C22C4E9F-C15A-4F75-8EB4-6D26830F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4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3" name="Picture 2" descr="PhotonKey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6" y="6263143"/>
            <a:ext cx="1351163" cy="233076"/>
          </a:xfrm>
          <a:prstGeom prst="rect">
            <a:avLst/>
          </a:prstGeom>
        </p:spPr>
      </p:pic>
      <p:pic>
        <p:nvPicPr>
          <p:cNvPr id="4" name="Picture 3" descr="PhotonTrack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" y="1813085"/>
            <a:ext cx="1184961" cy="736988"/>
          </a:xfrm>
          <a:prstGeom prst="rect">
            <a:avLst/>
          </a:prstGeom>
        </p:spPr>
      </p:pic>
      <p:pic>
        <p:nvPicPr>
          <p:cNvPr id="5" name="Picture 4" descr="PhotonHits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00" y="1622489"/>
            <a:ext cx="349429" cy="319306"/>
          </a:xfrm>
          <a:prstGeom prst="rect">
            <a:avLst/>
          </a:prstGeom>
        </p:spPr>
      </p:pic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7B4B10E0-AFDB-452A-9433-BAB1A0B7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2070-6C84-4571-92B8-9AA7E979237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7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1457</TotalTime>
  <Words>488</Words>
  <Application>Microsoft Office PowerPoint</Application>
  <PresentationFormat>Pokaz na ekranie (4:3)</PresentationFormat>
  <Paragraphs>62</Paragraphs>
  <Slides>17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Cambria Math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PP-Reconstruction</dc:title>
  <dc:creator>amucha</dc:creator>
  <cp:lastModifiedBy>Agnieszka Mucha</cp:lastModifiedBy>
  <cp:revision>94</cp:revision>
  <dcterms:created xsi:type="dcterms:W3CDTF">2012-09-20T10:07:24Z</dcterms:created>
  <dcterms:modified xsi:type="dcterms:W3CDTF">2021-03-31T10:38:10Z</dcterms:modified>
</cp:coreProperties>
</file>