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62" r:id="rId1"/>
  </p:sldMasterIdLst>
  <p:notesMasterIdLst>
    <p:notesMasterId r:id="rId8"/>
  </p:notesMasterIdLst>
  <p:sldIdLst>
    <p:sldId id="259" r:id="rId2"/>
    <p:sldId id="258" r:id="rId3"/>
    <p:sldId id="261" r:id="rId4"/>
    <p:sldId id="260" r:id="rId5"/>
    <p:sldId id="262" r:id="rId6"/>
    <p:sldId id="263" r:id="rId7"/>
  </p:sldIdLst>
  <p:sldSz cx="12192000" cy="6858000"/>
  <p:notesSz cx="6808788" cy="99409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gnieszka Mucha" userId="5dbf54e08fa133c2" providerId="LiveId" clId="{AF28A1C2-63AF-471E-A697-A36A0205AA68}"/>
    <pc:docChg chg="undo custSel addSld modSld">
      <pc:chgData name="Agnieszka Mucha" userId="5dbf54e08fa133c2" providerId="LiveId" clId="{AF28A1C2-63AF-471E-A697-A36A0205AA68}" dt="2022-03-28T10:43:13.899" v="1219" actId="1076"/>
      <pc:docMkLst>
        <pc:docMk/>
      </pc:docMkLst>
      <pc:sldChg chg="addSp delSp modSp">
        <pc:chgData name="Agnieszka Mucha" userId="5dbf54e08fa133c2" providerId="LiveId" clId="{AF28A1C2-63AF-471E-A697-A36A0205AA68}" dt="2022-03-28T09:55:06.882" v="6"/>
        <pc:sldMkLst>
          <pc:docMk/>
          <pc:sldMk cId="2104836288" sldId="258"/>
        </pc:sldMkLst>
        <pc:spChg chg="del">
          <ac:chgData name="Agnieszka Mucha" userId="5dbf54e08fa133c2" providerId="LiveId" clId="{AF28A1C2-63AF-471E-A697-A36A0205AA68}" dt="2022-03-28T09:55:02.223" v="5"/>
          <ac:spMkLst>
            <pc:docMk/>
            <pc:sldMk cId="2104836288" sldId="258"/>
            <ac:spMk id="3" creationId="{1184D0BF-7FAD-4C04-A9EA-A6D2A1812E20}"/>
          </ac:spMkLst>
        </pc:spChg>
        <pc:spChg chg="add mod">
          <ac:chgData name="Agnieszka Mucha" userId="5dbf54e08fa133c2" providerId="LiveId" clId="{AF28A1C2-63AF-471E-A697-A36A0205AA68}" dt="2022-03-28T09:55:06.882" v="6"/>
          <ac:spMkLst>
            <pc:docMk/>
            <pc:sldMk cId="2104836288" sldId="258"/>
            <ac:spMk id="19" creationId="{F9DAA49D-65B2-4065-A864-3B615F83E069}"/>
          </ac:spMkLst>
        </pc:spChg>
      </pc:sldChg>
      <pc:sldChg chg="addSp delSp modSp">
        <pc:chgData name="Agnieszka Mucha" userId="5dbf54e08fa133c2" providerId="LiveId" clId="{AF28A1C2-63AF-471E-A697-A36A0205AA68}" dt="2022-03-28T10:05:12.120" v="202" actId="1076"/>
        <pc:sldMkLst>
          <pc:docMk/>
          <pc:sldMk cId="1414929722" sldId="260"/>
        </pc:sldMkLst>
        <pc:spChg chg="mod">
          <ac:chgData name="Agnieszka Mucha" userId="5dbf54e08fa133c2" providerId="LiveId" clId="{AF28A1C2-63AF-471E-A697-A36A0205AA68}" dt="2022-03-28T10:05:12.120" v="202" actId="1076"/>
          <ac:spMkLst>
            <pc:docMk/>
            <pc:sldMk cId="1414929722" sldId="260"/>
            <ac:spMk id="5" creationId="{FD46DE78-F8A9-49F9-B223-238D7B39EC0A}"/>
          </ac:spMkLst>
        </pc:spChg>
        <pc:spChg chg="mod">
          <ac:chgData name="Agnieszka Mucha" userId="5dbf54e08fa133c2" providerId="LiveId" clId="{AF28A1C2-63AF-471E-A697-A36A0205AA68}" dt="2022-03-28T09:59:26.133" v="37" actId="1076"/>
          <ac:spMkLst>
            <pc:docMk/>
            <pc:sldMk cId="1414929722" sldId="260"/>
            <ac:spMk id="6" creationId="{2EEAD46E-AC6A-4037-867D-42D14FEACBDC}"/>
          </ac:spMkLst>
        </pc:spChg>
        <pc:spChg chg="add del mod">
          <ac:chgData name="Agnieszka Mucha" userId="5dbf54e08fa133c2" providerId="LiveId" clId="{AF28A1C2-63AF-471E-A697-A36A0205AA68}" dt="2022-03-28T09:59:22.027" v="36"/>
          <ac:spMkLst>
            <pc:docMk/>
            <pc:sldMk cId="1414929722" sldId="260"/>
            <ac:spMk id="7" creationId="{0DCB1150-1F8E-4EC2-B751-B24FD0F7AE90}"/>
          </ac:spMkLst>
        </pc:spChg>
        <pc:spChg chg="add mod">
          <ac:chgData name="Agnieszka Mucha" userId="5dbf54e08fa133c2" providerId="LiveId" clId="{AF28A1C2-63AF-471E-A697-A36A0205AA68}" dt="2022-03-28T10:01:55.544" v="58" actId="1076"/>
          <ac:spMkLst>
            <pc:docMk/>
            <pc:sldMk cId="1414929722" sldId="260"/>
            <ac:spMk id="16" creationId="{52A153A8-994D-454E-B514-BB295F24F3FF}"/>
          </ac:spMkLst>
        </pc:spChg>
        <pc:picChg chg="add del mod">
          <ac:chgData name="Agnieszka Mucha" userId="5dbf54e08fa133c2" providerId="LiveId" clId="{AF28A1C2-63AF-471E-A697-A36A0205AA68}" dt="2022-03-28T09:59:17.554" v="34"/>
          <ac:picMkLst>
            <pc:docMk/>
            <pc:sldMk cId="1414929722" sldId="260"/>
            <ac:picMk id="2" creationId="{BE0FE219-B49F-4763-A973-07B28D969A3F}"/>
          </ac:picMkLst>
        </pc:picChg>
        <pc:picChg chg="add del mod">
          <ac:chgData name="Agnieszka Mucha" userId="5dbf54e08fa133c2" providerId="LiveId" clId="{AF28A1C2-63AF-471E-A697-A36A0205AA68}" dt="2022-03-28T09:59:19.541" v="35"/>
          <ac:picMkLst>
            <pc:docMk/>
            <pc:sldMk cId="1414929722" sldId="260"/>
            <ac:picMk id="14" creationId="{7D65CFCD-007A-4D8C-87E6-833379B5028B}"/>
          </ac:picMkLst>
        </pc:picChg>
        <pc:picChg chg="add mod">
          <ac:chgData name="Agnieszka Mucha" userId="5dbf54e08fa133c2" providerId="LiveId" clId="{AF28A1C2-63AF-471E-A697-A36A0205AA68}" dt="2022-03-28T10:01:53.218" v="57" actId="1076"/>
          <ac:picMkLst>
            <pc:docMk/>
            <pc:sldMk cId="1414929722" sldId="260"/>
            <ac:picMk id="15" creationId="{AA75382C-5C29-4DEA-AE53-EEEC38EEDF83}"/>
          </ac:picMkLst>
        </pc:picChg>
      </pc:sldChg>
      <pc:sldChg chg="addSp delSp modSp">
        <pc:chgData name="Agnieszka Mucha" userId="5dbf54e08fa133c2" providerId="LiveId" clId="{AF28A1C2-63AF-471E-A697-A36A0205AA68}" dt="2022-03-28T10:43:13.899" v="1219" actId="1076"/>
        <pc:sldMkLst>
          <pc:docMk/>
          <pc:sldMk cId="4176669827" sldId="261"/>
        </pc:sldMkLst>
        <pc:spChg chg="mod">
          <ac:chgData name="Agnieszka Mucha" userId="5dbf54e08fa133c2" providerId="LiveId" clId="{AF28A1C2-63AF-471E-A697-A36A0205AA68}" dt="2022-03-28T10:34:04.034" v="1000" actId="164"/>
          <ac:spMkLst>
            <pc:docMk/>
            <pc:sldMk cId="4176669827" sldId="261"/>
            <ac:spMk id="2" creationId="{825F267D-7180-4999-B0E6-0BA274B6A704}"/>
          </ac:spMkLst>
        </pc:spChg>
        <pc:spChg chg="mod ord">
          <ac:chgData name="Agnieszka Mucha" userId="5dbf54e08fa133c2" providerId="LiveId" clId="{AF28A1C2-63AF-471E-A697-A36A0205AA68}" dt="2022-03-28T10:34:23.151" v="1005" actId="1076"/>
          <ac:spMkLst>
            <pc:docMk/>
            <pc:sldMk cId="4176669827" sldId="261"/>
            <ac:spMk id="3" creationId="{1184D0BF-7FAD-4C04-A9EA-A6D2A1812E20}"/>
          </ac:spMkLst>
        </pc:spChg>
        <pc:spChg chg="add mod">
          <ac:chgData name="Agnieszka Mucha" userId="5dbf54e08fa133c2" providerId="LiveId" clId="{AF28A1C2-63AF-471E-A697-A36A0205AA68}" dt="2022-03-28T10:43:09.072" v="1218" actId="12"/>
          <ac:spMkLst>
            <pc:docMk/>
            <pc:sldMk cId="4176669827" sldId="261"/>
            <ac:spMk id="5" creationId="{691ABA81-1ACF-44DB-8585-9423E24D9025}"/>
          </ac:spMkLst>
        </pc:spChg>
        <pc:spChg chg="add mod">
          <ac:chgData name="Agnieszka Mucha" userId="5dbf54e08fa133c2" providerId="LiveId" clId="{AF28A1C2-63AF-471E-A697-A36A0205AA68}" dt="2022-03-28T10:36:54.893" v="1033" actId="1076"/>
          <ac:spMkLst>
            <pc:docMk/>
            <pc:sldMk cId="4176669827" sldId="261"/>
            <ac:spMk id="7" creationId="{F6444B2E-32DE-4FA2-AD11-E3424BC36316}"/>
          </ac:spMkLst>
        </pc:spChg>
        <pc:spChg chg="del">
          <ac:chgData name="Agnieszka Mucha" userId="5dbf54e08fa133c2" providerId="LiveId" clId="{AF28A1C2-63AF-471E-A697-A36A0205AA68}" dt="2022-03-28T10:33:14.635" v="988"/>
          <ac:spMkLst>
            <pc:docMk/>
            <pc:sldMk cId="4176669827" sldId="261"/>
            <ac:spMk id="20" creationId="{E0FA14E3-A0AD-4368-B3A4-0B262481D1C1}"/>
          </ac:spMkLst>
        </pc:spChg>
        <pc:spChg chg="del">
          <ac:chgData name="Agnieszka Mucha" userId="5dbf54e08fa133c2" providerId="LiveId" clId="{AF28A1C2-63AF-471E-A697-A36A0205AA68}" dt="2022-03-28T10:33:11.865" v="987"/>
          <ac:spMkLst>
            <pc:docMk/>
            <pc:sldMk cId="4176669827" sldId="261"/>
            <ac:spMk id="21" creationId="{70983A60-A21A-4A26-B6FB-83E4899569C6}"/>
          </ac:spMkLst>
        </pc:spChg>
        <pc:spChg chg="mod">
          <ac:chgData name="Agnieszka Mucha" userId="5dbf54e08fa133c2" providerId="LiveId" clId="{AF28A1C2-63AF-471E-A697-A36A0205AA68}" dt="2022-03-28T10:34:04.034" v="1000" actId="164"/>
          <ac:spMkLst>
            <pc:docMk/>
            <pc:sldMk cId="4176669827" sldId="261"/>
            <ac:spMk id="22" creationId="{15EF99A9-6B91-4443-A66A-CCFE31EB22D9}"/>
          </ac:spMkLst>
        </pc:spChg>
        <pc:spChg chg="add mod">
          <ac:chgData name="Agnieszka Mucha" userId="5dbf54e08fa133c2" providerId="LiveId" clId="{AF28A1C2-63AF-471E-A697-A36A0205AA68}" dt="2022-03-28T10:43:13.899" v="1219" actId="1076"/>
          <ac:spMkLst>
            <pc:docMk/>
            <pc:sldMk cId="4176669827" sldId="261"/>
            <ac:spMk id="23" creationId="{31A10173-0099-4292-AF4F-42CD44EE6754}"/>
          </ac:spMkLst>
        </pc:spChg>
        <pc:grpChg chg="add mod">
          <ac:chgData name="Agnieszka Mucha" userId="5dbf54e08fa133c2" providerId="LiveId" clId="{AF28A1C2-63AF-471E-A697-A36A0205AA68}" dt="2022-03-28T10:31:17.040" v="895" actId="1076"/>
          <ac:grpSpMkLst>
            <pc:docMk/>
            <pc:sldMk cId="4176669827" sldId="261"/>
            <ac:grpSpMk id="4" creationId="{5E8ECFC8-575D-4788-B2EB-41B9E8DD519F}"/>
          </ac:grpSpMkLst>
        </pc:grpChg>
        <pc:grpChg chg="add mod">
          <ac:chgData name="Agnieszka Mucha" userId="5dbf54e08fa133c2" providerId="LiveId" clId="{AF28A1C2-63AF-471E-A697-A36A0205AA68}" dt="2022-03-28T10:34:10.018" v="1002" actId="14100"/>
          <ac:grpSpMkLst>
            <pc:docMk/>
            <pc:sldMk cId="4176669827" sldId="261"/>
            <ac:grpSpMk id="6" creationId="{C8C3B781-DF18-4352-B581-D227EAD6503D}"/>
          </ac:grpSpMkLst>
        </pc:grpChg>
        <pc:grpChg chg="add del mod">
          <ac:chgData name="Agnieszka Mucha" userId="5dbf54e08fa133c2" providerId="LiveId" clId="{AF28A1C2-63AF-471E-A697-A36A0205AA68}" dt="2022-03-28T10:33:14.635" v="988"/>
          <ac:grpSpMkLst>
            <pc:docMk/>
            <pc:sldMk cId="4176669827" sldId="261"/>
            <ac:grpSpMk id="19" creationId="{CDCA56D5-8DCD-4C5C-9E85-0F8B784973E2}"/>
          </ac:grpSpMkLst>
        </pc:grpChg>
        <pc:picChg chg="mod">
          <ac:chgData name="Agnieszka Mucha" userId="5dbf54e08fa133c2" providerId="LiveId" clId="{AF28A1C2-63AF-471E-A697-A36A0205AA68}" dt="2022-03-28T10:34:19.516" v="1004" actId="1076"/>
          <ac:picMkLst>
            <pc:docMk/>
            <pc:sldMk cId="4176669827" sldId="261"/>
            <ac:picMk id="15" creationId="{6E7763E8-7352-44E7-995A-662EFB65AE82}"/>
          </ac:picMkLst>
        </pc:picChg>
      </pc:sldChg>
      <pc:sldChg chg="addSp delSp modSp add">
        <pc:chgData name="Agnieszka Mucha" userId="5dbf54e08fa133c2" providerId="LiveId" clId="{AF28A1C2-63AF-471E-A697-A36A0205AA68}" dt="2022-03-28T09:59:55.846" v="42"/>
        <pc:sldMkLst>
          <pc:docMk/>
          <pc:sldMk cId="690842030" sldId="262"/>
        </pc:sldMkLst>
        <pc:spChg chg="del">
          <ac:chgData name="Agnieszka Mucha" userId="5dbf54e08fa133c2" providerId="LiveId" clId="{AF28A1C2-63AF-471E-A697-A36A0205AA68}" dt="2022-03-28T09:59:32.478" v="38"/>
          <ac:spMkLst>
            <pc:docMk/>
            <pc:sldMk cId="690842030" sldId="262"/>
            <ac:spMk id="5" creationId="{FD46DE78-F8A9-49F9-B223-238D7B39EC0A}"/>
          </ac:spMkLst>
        </pc:spChg>
        <pc:spChg chg="del">
          <ac:chgData name="Agnieszka Mucha" userId="5dbf54e08fa133c2" providerId="LiveId" clId="{AF28A1C2-63AF-471E-A697-A36A0205AA68}" dt="2022-03-28T09:59:55.846" v="42"/>
          <ac:spMkLst>
            <pc:docMk/>
            <pc:sldMk cId="690842030" sldId="262"/>
            <ac:spMk id="6" creationId="{2EEAD46E-AC6A-4037-867D-42D14FEACBDC}"/>
          </ac:spMkLst>
        </pc:spChg>
        <pc:picChg chg="add mod">
          <ac:chgData name="Agnieszka Mucha" userId="5dbf54e08fa133c2" providerId="LiveId" clId="{AF28A1C2-63AF-471E-A697-A36A0205AA68}" dt="2022-03-28T09:59:52.878" v="41" actId="1076"/>
          <ac:picMkLst>
            <pc:docMk/>
            <pc:sldMk cId="690842030" sldId="262"/>
            <ac:picMk id="3" creationId="{A44DE67D-306D-49ED-8D06-B9E87559CD0B}"/>
          </ac:picMkLst>
        </pc:picChg>
      </pc:sldChg>
      <pc:sldChg chg="addSp delSp modSp add">
        <pc:chgData name="Agnieszka Mucha" userId="5dbf54e08fa133c2" providerId="LiveId" clId="{AF28A1C2-63AF-471E-A697-A36A0205AA68}" dt="2022-03-28T10:42:34.568" v="1216" actId="20577"/>
        <pc:sldMkLst>
          <pc:docMk/>
          <pc:sldMk cId="3087586268" sldId="263"/>
        </pc:sldMkLst>
        <pc:spChg chg="add del mod">
          <ac:chgData name="Agnieszka Mucha" userId="5dbf54e08fa133c2" providerId="LiveId" clId="{AF28A1C2-63AF-471E-A697-A36A0205AA68}" dt="2022-03-28T10:01:36.266" v="49"/>
          <ac:spMkLst>
            <pc:docMk/>
            <pc:sldMk cId="3087586268" sldId="263"/>
            <ac:spMk id="5" creationId="{BD3318B6-91EE-4C60-820C-642B0001D318}"/>
          </ac:spMkLst>
        </pc:spChg>
        <pc:spChg chg="add mod">
          <ac:chgData name="Agnieszka Mucha" userId="5dbf54e08fa133c2" providerId="LiveId" clId="{AF28A1C2-63AF-471E-A697-A36A0205AA68}" dt="2022-03-28T10:02:14.810" v="74" actId="20577"/>
          <ac:spMkLst>
            <pc:docMk/>
            <pc:sldMk cId="3087586268" sldId="263"/>
            <ac:spMk id="6" creationId="{8F0CAD70-8DCC-4B24-A2E5-3517C252AB51}"/>
          </ac:spMkLst>
        </pc:spChg>
        <pc:spChg chg="add mod">
          <ac:chgData name="Agnieszka Mucha" userId="5dbf54e08fa133c2" providerId="LiveId" clId="{AF28A1C2-63AF-471E-A697-A36A0205AA68}" dt="2022-03-28T10:42:34.568" v="1216" actId="20577"/>
          <ac:spMkLst>
            <pc:docMk/>
            <pc:sldMk cId="3087586268" sldId="263"/>
            <ac:spMk id="7" creationId="{75189DC3-4CE7-476A-98FF-191348B6AFF3}"/>
          </ac:spMkLst>
        </pc:spChg>
        <pc:spChg chg="add mod">
          <ac:chgData name="Agnieszka Mucha" userId="5dbf54e08fa133c2" providerId="LiveId" clId="{AF28A1C2-63AF-471E-A697-A36A0205AA68}" dt="2022-03-28T10:37:44.221" v="1040" actId="688"/>
          <ac:spMkLst>
            <pc:docMk/>
            <pc:sldMk cId="3087586268" sldId="263"/>
            <ac:spMk id="8" creationId="{0D6376E9-02ED-4E48-8526-01B4245EE577}"/>
          </ac:spMkLst>
        </pc:spChg>
        <pc:picChg chg="add del mod">
          <ac:chgData name="Agnieszka Mucha" userId="5dbf54e08fa133c2" providerId="LiveId" clId="{AF28A1C2-63AF-471E-A697-A36A0205AA68}" dt="2022-03-28T10:01:36.266" v="49"/>
          <ac:picMkLst>
            <pc:docMk/>
            <pc:sldMk cId="3087586268" sldId="263"/>
            <ac:picMk id="4" creationId="{D48E6BD2-40D9-4FA9-9F1F-ECBA8FA21482}"/>
          </ac:picMkLst>
        </pc:picChg>
        <pc:picChg chg="add mod ord">
          <ac:chgData name="Agnieszka Mucha" userId="5dbf54e08fa133c2" providerId="LiveId" clId="{AF28A1C2-63AF-471E-A697-A36A0205AA68}" dt="2022-03-28T10:37:47.309" v="1041" actId="1076"/>
          <ac:picMkLst>
            <pc:docMk/>
            <pc:sldMk cId="3087586268" sldId="263"/>
            <ac:picMk id="2050" creationId="{2BE07F37-3DBE-4E08-B4B0-52E472648B7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FF1D0-B9FF-4F3A-B764-A5A733F0C172}" type="datetimeFigureOut">
              <a:rPr lang="en-GB" smtClean="0"/>
              <a:t>09/04/2022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1062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BD8EA-BEA6-42C1-8E29-7F1AE93096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65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EA89-912C-45F4-8B20-E429B8284A28}" type="datetime1">
              <a:rPr lang="en-GB" smtClean="0"/>
              <a:t>09/04/2022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A. Obłąkowska-Mucha                                                                     AGH UST Kraków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4611-3380-4134-8B88-2722914BCF0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99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DE21-810F-4A9B-B492-FC4BD70D4C9B}" type="datetime1">
              <a:rPr lang="en-GB" smtClean="0"/>
              <a:t>09/04/2022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A. Obłąkowska-Mucha                                                                     AGH UST Kraków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4611-3380-4134-8B88-2722914BC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58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967A-3FFA-4DB2-8354-5041A3CDBE77}" type="datetime1">
              <a:rPr lang="en-GB" smtClean="0"/>
              <a:t>09/04/2022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A. Obłąkowska-Mucha                                                                     AGH UST Kraków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4611-3380-4134-8B88-2722914BC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36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657F-57B2-45D5-9010-8F2045A6CD2B}" type="datetime1">
              <a:rPr lang="en-GB" smtClean="0"/>
              <a:t>09/04/2022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A. Obłąkowska-Mucha                                                                     AGH UST Kraków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4611-3380-4134-8B88-2722914BC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63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5AE7-CBA1-4AE6-9C8F-4AC2609504B3}" type="datetime1">
              <a:rPr lang="en-GB" smtClean="0"/>
              <a:t>09/04/2022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A. Obłąkowska-Mucha                                                                     AGH UST Kraków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4611-3380-4134-8B88-2722914BCF0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98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0060-81A9-4360-BC01-272FDC9C49B5}" type="datetime1">
              <a:rPr lang="en-GB" smtClean="0"/>
              <a:t>09/04/2022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A. Obłąkowska-Mucha                                                                     AGH UST Kraków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4611-3380-4134-8B88-2722914BC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031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22FB-6001-4F6D-AEBD-B9DBA18C6CFE}" type="datetime1">
              <a:rPr lang="en-GB" smtClean="0"/>
              <a:t>09/04/2022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A. Obłąkowska-Mucha                                                                     AGH UST Kraków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4611-3380-4134-8B88-2722914BC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9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13C8-490A-454B-A8DD-5BBEC44527DA}" type="datetime1">
              <a:rPr lang="en-GB" smtClean="0"/>
              <a:t>09/04/2022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A. Obłąkowska-Mucha                                                                     AGH UST Kraków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4611-3380-4134-8B88-2722914BC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72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402A-AF57-4BE7-8FF3-6718E311FA20}" type="datetime1">
              <a:rPr lang="en-GB" smtClean="0"/>
              <a:t>09/04/2022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l-PL"/>
              <a:t>A. Obłąkowska-Mucha                                                                     AGH UST Kraków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4611-3380-4134-8B88-2722914BC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811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7D7896C-D8CE-4A19-9F8E-76ED3D01E025}" type="datetime1">
              <a:rPr lang="en-GB" smtClean="0"/>
              <a:t>09/04/2022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A. Obłąkowska-Mucha                                                                     AGH UST Kraków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104611-3380-4134-8B88-2722914BC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01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87E3-3E6E-413C-B440-147BA18322F5}" type="datetime1">
              <a:rPr lang="en-GB" smtClean="0"/>
              <a:t>09/04/2022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A. Obłąkowska-Mucha                                                                     AGH UST Kraków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4611-3380-4134-8B88-2722914BC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60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0346ED-DF5E-4ED3-9A8B-5683316CCCB8}" type="datetime1">
              <a:rPr lang="en-GB" smtClean="0"/>
              <a:t>09/04/2022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A. Obłąkowska-Mucha                                                                     AGH UST Kraków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C104611-3380-4134-8B88-2722914BCF0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07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oot.cern/primer/" TargetMode="External"/><Relationship Id="rId2" Type="http://schemas.openxmlformats.org/officeDocument/2006/relationships/hyperlink" Target="https://root.cern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oot.cern/manual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94F9E1A6-C060-40D3-BCD4-20FD221158BA}"/>
              </a:ext>
            </a:extLst>
          </p:cNvPr>
          <p:cNvSpPr txBox="1"/>
          <p:nvPr/>
        </p:nvSpPr>
        <p:spPr>
          <a:xfrm>
            <a:off x="1740088" y="1270556"/>
            <a:ext cx="8957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Cząstki Elementarne i Oddziaływania – laboratorium </a:t>
            </a:r>
            <a:endParaRPr lang="en-GB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09BF3B47-765A-43A7-B355-FD4EF493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A. Obłąkowska-Mucha                                                                     AGH UST Kraków</a:t>
            </a:r>
            <a:endParaRPr lang="en-GB"/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B4218664-28CA-47C4-A1F3-D9F4A3AA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4611-3380-4134-8B88-2722914BCF07}" type="slidenum">
              <a:rPr lang="en-GB" smtClean="0"/>
              <a:t>1</a:t>
            </a:fld>
            <a:endParaRPr lang="en-GB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300C43D8-FFF0-4AE9-A126-4466416FA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65" y="2410139"/>
            <a:ext cx="10554269" cy="271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5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133EF2D-B395-4332-A72B-E4788E1E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A. Obłąkowska-Mucha                                                                     AGH UST Kraków</a:t>
            </a:r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9F9163E-7A17-4A4F-A92E-9BBDD45C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4611-3380-4134-8B88-2722914BCF07}" type="slidenum">
              <a:rPr lang="en-GB" smtClean="0"/>
              <a:t>2</a:t>
            </a:fld>
            <a:endParaRPr lang="en-GB"/>
          </a:p>
        </p:txBody>
      </p:sp>
      <p:grpSp>
        <p:nvGrpSpPr>
          <p:cNvPr id="16" name="Grupa 15">
            <a:extLst>
              <a:ext uri="{FF2B5EF4-FFF2-40B4-BE49-F238E27FC236}">
                <a16:creationId xmlns:a16="http://schemas.microsoft.com/office/drawing/2014/main" id="{EA5959D1-770A-4D37-AFF4-137584C5F002}"/>
              </a:ext>
            </a:extLst>
          </p:cNvPr>
          <p:cNvGrpSpPr/>
          <p:nvPr/>
        </p:nvGrpSpPr>
        <p:grpSpPr>
          <a:xfrm>
            <a:off x="866632" y="2197290"/>
            <a:ext cx="4524233" cy="1828800"/>
            <a:chOff x="682388" y="566382"/>
            <a:chExt cx="4524233" cy="1828800"/>
          </a:xfrm>
        </p:grpSpPr>
        <p:sp>
          <p:nvSpPr>
            <p:cNvPr id="11" name="pole tekstowe 10">
              <a:extLst>
                <a:ext uri="{FF2B5EF4-FFF2-40B4-BE49-F238E27FC236}">
                  <a16:creationId xmlns:a16="http://schemas.microsoft.com/office/drawing/2014/main" id="{13EDEBDA-52C3-4CDB-B8CE-F96AAFA7F5A2}"/>
                </a:ext>
              </a:extLst>
            </p:cNvPr>
            <p:cNvSpPr txBox="1"/>
            <p:nvPr/>
          </p:nvSpPr>
          <p:spPr>
            <a:xfrm>
              <a:off x="870247" y="811324"/>
              <a:ext cx="326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600" dirty="0"/>
                <a:t>logowanie przez taurus.fis.agh.edu.pl</a:t>
              </a:r>
            </a:p>
            <a:p>
              <a:r>
                <a:rPr lang="pl-PL" sz="1600" dirty="0"/>
                <a:t>potem: </a:t>
              </a:r>
              <a:r>
                <a:rPr lang="pl-PL" sz="1600" dirty="0" err="1"/>
                <a:t>ssh</a:t>
              </a:r>
              <a:r>
                <a:rPr lang="pl-PL" sz="1600" dirty="0"/>
                <a:t> –XY id@lhcbd1</a:t>
              </a:r>
              <a:endParaRPr lang="en-GB" dirty="0"/>
            </a:p>
          </p:txBody>
        </p:sp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F07C10F5-0E57-4599-96B9-7411EB8CE36D}"/>
                </a:ext>
              </a:extLst>
            </p:cNvPr>
            <p:cNvSpPr/>
            <p:nvPr/>
          </p:nvSpPr>
          <p:spPr>
            <a:xfrm>
              <a:off x="870247" y="1472483"/>
              <a:ext cx="433637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l-PL" sz="1600" dirty="0"/>
                <a:t>Katalog z zasobami: </a:t>
              </a:r>
              <a:r>
                <a:rPr lang="en-GB" sz="1600" dirty="0"/>
                <a:t>/data4/</a:t>
              </a:r>
              <a:r>
                <a:rPr lang="en-GB" sz="1600" dirty="0" err="1"/>
                <a:t>edu</a:t>
              </a:r>
              <a:r>
                <a:rPr lang="en-GB" sz="1600" dirty="0"/>
                <a:t>/</a:t>
              </a:r>
              <a:r>
                <a:rPr lang="en-GB" sz="1600" dirty="0" err="1"/>
                <a:t>ceo</a:t>
              </a:r>
              <a:r>
                <a:rPr lang="en-GB" sz="1600" dirty="0"/>
                <a:t>/2022</a:t>
              </a:r>
            </a:p>
          </p:txBody>
        </p:sp>
        <p:sp>
          <p:nvSpPr>
            <p:cNvPr id="13" name="Schemat blokowy: dokument 12">
              <a:extLst>
                <a:ext uri="{FF2B5EF4-FFF2-40B4-BE49-F238E27FC236}">
                  <a16:creationId xmlns:a16="http://schemas.microsoft.com/office/drawing/2014/main" id="{49D0434C-1575-413A-AB76-B36F4727CE0D}"/>
                </a:ext>
              </a:extLst>
            </p:cNvPr>
            <p:cNvSpPr/>
            <p:nvPr/>
          </p:nvSpPr>
          <p:spPr>
            <a:xfrm>
              <a:off x="682388" y="566382"/>
              <a:ext cx="4196687" cy="1828800"/>
            </a:xfrm>
            <a:prstGeom prst="flowChartDocumen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upa 16">
            <a:extLst>
              <a:ext uri="{FF2B5EF4-FFF2-40B4-BE49-F238E27FC236}">
                <a16:creationId xmlns:a16="http://schemas.microsoft.com/office/drawing/2014/main" id="{312DA266-7FB5-428A-9516-E3C897500987}"/>
              </a:ext>
            </a:extLst>
          </p:cNvPr>
          <p:cNvGrpSpPr/>
          <p:nvPr/>
        </p:nvGrpSpPr>
        <p:grpSpPr>
          <a:xfrm>
            <a:off x="6873923" y="2197290"/>
            <a:ext cx="3784978" cy="1828800"/>
            <a:chOff x="7140055" y="573206"/>
            <a:chExt cx="3784978" cy="1828800"/>
          </a:xfrm>
        </p:grpSpPr>
        <p:sp>
          <p:nvSpPr>
            <p:cNvPr id="10" name="Prostokąt 9">
              <a:extLst>
                <a:ext uri="{FF2B5EF4-FFF2-40B4-BE49-F238E27FC236}">
                  <a16:creationId xmlns:a16="http://schemas.microsoft.com/office/drawing/2014/main" id="{26FF3452-9D82-49A7-A2E6-0FEDB088DBAB}"/>
                </a:ext>
              </a:extLst>
            </p:cNvPr>
            <p:cNvSpPr/>
            <p:nvPr/>
          </p:nvSpPr>
          <p:spPr>
            <a:xfrm>
              <a:off x="7308723" y="749768"/>
              <a:ext cx="2659061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dirty="0">
                  <a:hlinkClick r:id="rId2"/>
                </a:rPr>
                <a:t>https://root.cern/</a:t>
              </a:r>
              <a:endParaRPr lang="pl-PL" dirty="0"/>
            </a:p>
            <a:p>
              <a:r>
                <a:rPr lang="en-GB" dirty="0">
                  <a:hlinkClick r:id="rId3"/>
                </a:rPr>
                <a:t>https://root.cern/primer/</a:t>
              </a:r>
              <a:endParaRPr lang="pl-PL" dirty="0"/>
            </a:p>
            <a:p>
              <a:r>
                <a:rPr lang="en-GB" dirty="0">
                  <a:hlinkClick r:id="rId4"/>
                </a:rPr>
                <a:t>https://root.cern/manual/</a:t>
              </a:r>
              <a:endParaRPr lang="pl-PL" dirty="0"/>
            </a:p>
            <a:p>
              <a:endParaRPr lang="en-GB" dirty="0"/>
            </a:p>
          </p:txBody>
        </p:sp>
        <p:sp>
          <p:nvSpPr>
            <p:cNvPr id="14" name="Schemat blokowy: dokument 13">
              <a:extLst>
                <a:ext uri="{FF2B5EF4-FFF2-40B4-BE49-F238E27FC236}">
                  <a16:creationId xmlns:a16="http://schemas.microsoft.com/office/drawing/2014/main" id="{D7A419DF-5C83-47B3-888E-DBDCA7C61C41}"/>
                </a:ext>
              </a:extLst>
            </p:cNvPr>
            <p:cNvSpPr/>
            <p:nvPr/>
          </p:nvSpPr>
          <p:spPr>
            <a:xfrm flipH="1">
              <a:off x="7140055" y="573206"/>
              <a:ext cx="3784978" cy="1828800"/>
            </a:xfrm>
            <a:prstGeom prst="flowChartDocumen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9D2729DC-6EDF-4EA1-80D4-CDDD649919AA}"/>
              </a:ext>
            </a:extLst>
          </p:cNvPr>
          <p:cNvSpPr txBox="1"/>
          <p:nvPr/>
        </p:nvSpPr>
        <p:spPr>
          <a:xfrm>
            <a:off x="3686185" y="599160"/>
            <a:ext cx="4246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accent1"/>
                </a:solidFill>
              </a:rPr>
              <a:t>Logowanie i instrukcje do </a:t>
            </a:r>
            <a:r>
              <a:rPr lang="pl-PL" sz="2400" dirty="0" err="1">
                <a:solidFill>
                  <a:schemeClr val="accent1"/>
                </a:solidFill>
              </a:rPr>
              <a:t>ROOTa</a:t>
            </a:r>
            <a:endParaRPr lang="en-GB" sz="2400" dirty="0">
              <a:solidFill>
                <a:schemeClr val="accent1"/>
              </a:solidFill>
            </a:endParaRP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F9DAA49D-65B2-4065-A864-3B615F83E069}"/>
              </a:ext>
            </a:extLst>
          </p:cNvPr>
          <p:cNvSpPr/>
          <p:nvPr/>
        </p:nvSpPr>
        <p:spPr>
          <a:xfrm>
            <a:off x="5063319" y="469057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483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133EF2D-B395-4332-A72B-E4788E1E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A. Obłąkowska-Mucha                                                                     AGH UST Kraków</a:t>
            </a:r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9F9163E-7A17-4A4F-A92E-9BBDD45C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4611-3380-4134-8B88-2722914BCF07}" type="slidenum">
              <a:rPr lang="en-GB" smtClean="0"/>
              <a:t>3</a:t>
            </a:fld>
            <a:endParaRPr lang="en-GB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9D2729DC-6EDF-4EA1-80D4-CDDD649919AA}"/>
              </a:ext>
            </a:extLst>
          </p:cNvPr>
          <p:cNvSpPr txBox="1"/>
          <p:nvPr/>
        </p:nvSpPr>
        <p:spPr>
          <a:xfrm>
            <a:off x="3686185" y="599160"/>
            <a:ext cx="2102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accent1"/>
                </a:solidFill>
              </a:rPr>
              <a:t>Laboratorium 1</a:t>
            </a:r>
            <a:endParaRPr lang="en-GB" sz="2400" dirty="0">
              <a:solidFill>
                <a:schemeClr val="accent1"/>
              </a:solidFill>
            </a:endParaRPr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5E8ECFC8-575D-4788-B2EB-41B9E8DD519F}"/>
              </a:ext>
            </a:extLst>
          </p:cNvPr>
          <p:cNvGrpSpPr/>
          <p:nvPr/>
        </p:nvGrpSpPr>
        <p:grpSpPr>
          <a:xfrm>
            <a:off x="382915" y="2930989"/>
            <a:ext cx="8017107" cy="3145675"/>
            <a:chOff x="2068414" y="3024019"/>
            <a:chExt cx="8017107" cy="3145675"/>
          </a:xfrm>
        </p:grpSpPr>
        <p:pic>
          <p:nvPicPr>
            <p:cNvPr id="15" name="Obraz 14">
              <a:extLst>
                <a:ext uri="{FF2B5EF4-FFF2-40B4-BE49-F238E27FC236}">
                  <a16:creationId xmlns:a16="http://schemas.microsoft.com/office/drawing/2014/main" id="{6E7763E8-7352-44E7-995A-662EFB65A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8414" y="3024019"/>
              <a:ext cx="8017107" cy="2762556"/>
            </a:xfrm>
            <a:prstGeom prst="rect">
              <a:avLst/>
            </a:prstGeom>
          </p:spPr>
        </p:pic>
        <p:sp>
          <p:nvSpPr>
            <p:cNvPr id="3" name="Prostokąt 2">
              <a:extLst>
                <a:ext uri="{FF2B5EF4-FFF2-40B4-BE49-F238E27FC236}">
                  <a16:creationId xmlns:a16="http://schemas.microsoft.com/office/drawing/2014/main" id="{1184D0BF-7FAD-4C04-A9EA-A6D2A1812E20}"/>
                </a:ext>
              </a:extLst>
            </p:cNvPr>
            <p:cNvSpPr/>
            <p:nvPr/>
          </p:nvSpPr>
          <p:spPr>
            <a:xfrm>
              <a:off x="2469430" y="5861917"/>
              <a:ext cx="61991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https://root.cern.ch/doc/master/classTGenPhaseSpace.html</a:t>
              </a:r>
            </a:p>
          </p:txBody>
        </p:sp>
      </p:grpSp>
      <p:sp>
        <p:nvSpPr>
          <p:cNvPr id="5" name="Prostokąt 4">
            <a:extLst>
              <a:ext uri="{FF2B5EF4-FFF2-40B4-BE49-F238E27FC236}">
                <a16:creationId xmlns:a16="http://schemas.microsoft.com/office/drawing/2014/main" id="{691ABA81-1ACF-44DB-8585-9423E24D9025}"/>
              </a:ext>
            </a:extLst>
          </p:cNvPr>
          <p:cNvSpPr/>
          <p:nvPr/>
        </p:nvSpPr>
        <p:spPr>
          <a:xfrm>
            <a:off x="7182278" y="1011634"/>
            <a:ext cx="450831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/>
              <a:t>Uruchomienie programu w </a:t>
            </a:r>
            <a:r>
              <a:rPr lang="pl-PL" sz="1400" dirty="0" err="1"/>
              <a:t>ROOCie</a:t>
            </a:r>
            <a:r>
              <a:rPr lang="pl-PL" sz="1400" dirty="0"/>
              <a:t>: </a:t>
            </a:r>
          </a:p>
          <a:p>
            <a:r>
              <a:rPr lang="pl-PL" sz="1400" dirty="0"/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root [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.x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PhaseSpace.C</a:t>
            </a:r>
            <a:endParaRPr lang="pl-P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cs typeface="Courier New" panose="02070309020205020404" pitchFamily="49" charset="0"/>
              </a:rPr>
              <a:t>Gdy program ma inną nazwę niż funkcja: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root [5] .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PhaseSpace.C</a:t>
            </a:r>
            <a:endParaRPr lang="pl-P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root [5] 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inna_nazwa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cs typeface="Courier New" panose="02070309020205020404" pitchFamily="49" charset="0"/>
              </a:rPr>
              <a:t>Gdy kompilujemy w Roocie (ale wcześniej dodajemy 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…):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root [5] .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PhaseSpace.C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root [5]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PhaseSpace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pl-P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id="{C8C3B781-DF18-4352-B581-D227EAD6503D}"/>
              </a:ext>
            </a:extLst>
          </p:cNvPr>
          <p:cNvGrpSpPr/>
          <p:nvPr/>
        </p:nvGrpSpPr>
        <p:grpSpPr>
          <a:xfrm>
            <a:off x="382915" y="1226225"/>
            <a:ext cx="4680404" cy="1426203"/>
            <a:chOff x="382915" y="1226225"/>
            <a:chExt cx="4196687" cy="1560969"/>
          </a:xfrm>
        </p:grpSpPr>
        <p:sp>
          <p:nvSpPr>
            <p:cNvPr id="2" name="pole tekstowe 1">
              <a:extLst>
                <a:ext uri="{FF2B5EF4-FFF2-40B4-BE49-F238E27FC236}">
                  <a16:creationId xmlns:a16="http://schemas.microsoft.com/office/drawing/2014/main" id="{825F267D-7180-4999-B0E6-0BA274B6A704}"/>
                </a:ext>
              </a:extLst>
            </p:cNvPr>
            <p:cNvSpPr txBox="1"/>
            <p:nvPr/>
          </p:nvSpPr>
          <p:spPr>
            <a:xfrm>
              <a:off x="382915" y="1342355"/>
              <a:ext cx="38478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Generacja 2- i 3- </a:t>
              </a:r>
              <a:r>
                <a:rPr lang="pl-PL" dirty="0" err="1"/>
                <a:t>ciałowego</a:t>
              </a:r>
              <a:r>
                <a:rPr lang="pl-PL" dirty="0"/>
                <a:t> rozpadu.</a:t>
              </a:r>
            </a:p>
            <a:p>
              <a:r>
                <a:rPr lang="pl-PL" dirty="0"/>
                <a:t>Transformacje z układu własnego rozpadającej się cząstki do układu detektora</a:t>
              </a:r>
              <a:endParaRPr lang="en-GB" dirty="0"/>
            </a:p>
          </p:txBody>
        </p:sp>
        <p:sp>
          <p:nvSpPr>
            <p:cNvPr id="22" name="Schemat blokowy: dokument 21">
              <a:extLst>
                <a:ext uri="{FF2B5EF4-FFF2-40B4-BE49-F238E27FC236}">
                  <a16:creationId xmlns:a16="http://schemas.microsoft.com/office/drawing/2014/main" id="{15EF99A9-6B91-4443-A66A-CCFE31EB22D9}"/>
                </a:ext>
              </a:extLst>
            </p:cNvPr>
            <p:cNvSpPr/>
            <p:nvPr/>
          </p:nvSpPr>
          <p:spPr>
            <a:xfrm>
              <a:off x="382915" y="1226225"/>
              <a:ext cx="4196687" cy="1560969"/>
            </a:xfrm>
            <a:prstGeom prst="flowChartDocumen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3" name="Schemat blokowy: dokument 22">
            <a:extLst>
              <a:ext uri="{FF2B5EF4-FFF2-40B4-BE49-F238E27FC236}">
                <a16:creationId xmlns:a16="http://schemas.microsoft.com/office/drawing/2014/main" id="{31A10173-0099-4292-AF4F-42CD44EE6754}"/>
              </a:ext>
            </a:extLst>
          </p:cNvPr>
          <p:cNvSpPr/>
          <p:nvPr/>
        </p:nvSpPr>
        <p:spPr>
          <a:xfrm flipH="1">
            <a:off x="7128683" y="1011634"/>
            <a:ext cx="4324106" cy="3151857"/>
          </a:xfrm>
          <a:prstGeom prst="flowChartDocumen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F6444B2E-32DE-4FA2-AD11-E3424BC36316}"/>
              </a:ext>
            </a:extLst>
          </p:cNvPr>
          <p:cNvSpPr/>
          <p:nvPr/>
        </p:nvSpPr>
        <p:spPr>
          <a:xfrm>
            <a:off x="9291851" y="2998934"/>
            <a:ext cx="201531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/>
              <a:t>#include &lt;iostream&gt;</a:t>
            </a:r>
          </a:p>
          <a:p>
            <a:r>
              <a:rPr lang="en-GB" sz="1100" dirty="0"/>
              <a:t>#include "TH1D.h"</a:t>
            </a:r>
          </a:p>
          <a:p>
            <a:r>
              <a:rPr lang="en-GB" sz="1100" dirty="0"/>
              <a:t>#include "</a:t>
            </a:r>
            <a:r>
              <a:rPr lang="en-GB" sz="1100" dirty="0" err="1"/>
              <a:t>TCanvas.h</a:t>
            </a:r>
            <a:r>
              <a:rPr lang="en-GB" sz="1100" dirty="0"/>
              <a:t>"</a:t>
            </a:r>
          </a:p>
          <a:p>
            <a:r>
              <a:rPr lang="en-GB" sz="1100" dirty="0"/>
              <a:t>#include "</a:t>
            </a:r>
            <a:r>
              <a:rPr lang="en-GB" sz="1100" dirty="0" err="1"/>
              <a:t>TGenPhaseSpace.h</a:t>
            </a:r>
            <a:r>
              <a:rPr lang="en-GB" sz="1100" dirty="0"/>
              <a:t>"</a:t>
            </a:r>
          </a:p>
          <a:p>
            <a:r>
              <a:rPr lang="en-GB" sz="1100" dirty="0"/>
              <a:t>#include "</a:t>
            </a:r>
            <a:r>
              <a:rPr lang="en-GB" sz="1100" dirty="0" err="1"/>
              <a:t>TLorentzVector.h</a:t>
            </a:r>
            <a:r>
              <a:rPr lang="en-GB" sz="11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17666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FD46DE78-F8A9-49F9-B223-238D7B39EC0A}"/>
              </a:ext>
            </a:extLst>
          </p:cNvPr>
          <p:cNvSpPr/>
          <p:nvPr/>
        </p:nvSpPr>
        <p:spPr>
          <a:xfrm>
            <a:off x="268105" y="1019389"/>
            <a:ext cx="6806700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PhaseSpace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if (!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gROOT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TGenPhaseSpace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"))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gSystem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-&gt;Load("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libPhysics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TLorentzVector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target(0.0, 0.0, 0.0, 0.938);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TLorentzVector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beam(0.0, 0.0, .65, .65);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TLorentzVector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W = beam + target;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//(Momentum, Energy units are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/C, GeV)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Double_t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masses[3] = { 0.938, 0.139, 0.139} ;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TGenPhaseSpace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event;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event.SetDecay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(W, 3, masses);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TH2F *h2 = new TH2F("h2","h2", 50,1.1,1.8, 50,1.1,1.8);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n=0;n&lt;100000;n++) {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Double_t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weight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event.Generate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TLorentzVector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pProton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event.GetDecay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TLorentzVector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pPip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event.GetDecay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TLorentzVector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pPim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event.GetDecay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TLorentzVector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pPPip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pProton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+ *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pPip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TLorentzVector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pPPim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pProton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+ *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pPim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h2-&gt;Fill(pPPip.M2() ,pPPim.M2() ,weight);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h2-&gt;Draw();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2EEAD46E-AC6A-4037-867D-42D14FEACBDC}"/>
              </a:ext>
            </a:extLst>
          </p:cNvPr>
          <p:cNvSpPr/>
          <p:nvPr/>
        </p:nvSpPr>
        <p:spPr>
          <a:xfrm>
            <a:off x="2625923" y="599723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https://root.cern.ch/root/html532/tutorials/physics/PhaseSpace.C.html</a:t>
            </a:r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133EF2D-B395-4332-A72B-E4788E1E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A. Obłąkowska-Mucha                                                                     AGH UST Kraków</a:t>
            </a:r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9F9163E-7A17-4A4F-A92E-9BBDD45C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4611-3380-4134-8B88-2722914BCF07}" type="slidenum">
              <a:rPr lang="en-GB" smtClean="0"/>
              <a:t>4</a:t>
            </a:fld>
            <a:endParaRPr lang="en-GB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55484D6A-DD2D-4560-8FB4-1F54BDDA7D8F}"/>
              </a:ext>
            </a:extLst>
          </p:cNvPr>
          <p:cNvSpPr txBox="1"/>
          <p:nvPr/>
        </p:nvSpPr>
        <p:spPr>
          <a:xfrm>
            <a:off x="3686185" y="599160"/>
            <a:ext cx="3388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accent1"/>
                </a:solidFill>
              </a:rPr>
              <a:t>Laboratorium 1 - przykład</a:t>
            </a:r>
            <a:endParaRPr lang="en-GB" sz="2400" dirty="0">
              <a:solidFill>
                <a:schemeClr val="accent1"/>
              </a:solidFill>
            </a:endParaRPr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AA75382C-5C29-4DEA-AE53-EEEC38EED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208" y="2044662"/>
            <a:ext cx="4488096" cy="3596152"/>
          </a:xfrm>
          <a:prstGeom prst="rect">
            <a:avLst/>
          </a:prstGeom>
        </p:spPr>
      </p:pic>
      <p:sp>
        <p:nvSpPr>
          <p:cNvPr id="16" name="Prostokąt 15">
            <a:extLst>
              <a:ext uri="{FF2B5EF4-FFF2-40B4-BE49-F238E27FC236}">
                <a16:creationId xmlns:a16="http://schemas.microsoft.com/office/drawing/2014/main" id="{52A153A8-994D-454E-B514-BB295F24F3FF}"/>
              </a:ext>
            </a:extLst>
          </p:cNvPr>
          <p:cNvSpPr/>
          <p:nvPr/>
        </p:nvSpPr>
        <p:spPr>
          <a:xfrm>
            <a:off x="6350902" y="1549746"/>
            <a:ext cx="5391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https://root.cern.ch/doc/master/classTLorentzVector.html</a:t>
            </a:r>
          </a:p>
        </p:txBody>
      </p:sp>
    </p:spTree>
    <p:extLst>
      <p:ext uri="{BB962C8B-B14F-4D97-AF65-F5344CB8AC3E}">
        <p14:creationId xmlns:p14="http://schemas.microsoft.com/office/powerpoint/2010/main" val="1414929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133EF2D-B395-4332-A72B-E4788E1E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A. Obłąkowska-Mucha                                                                     AGH UST Kraków</a:t>
            </a:r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9F9163E-7A17-4A4F-A92E-9BBDD45C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4611-3380-4134-8B88-2722914BCF07}" type="slidenum">
              <a:rPr lang="en-GB" smtClean="0"/>
              <a:t>5</a:t>
            </a:fld>
            <a:endParaRPr lang="en-GB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55484D6A-DD2D-4560-8FB4-1F54BDDA7D8F}"/>
              </a:ext>
            </a:extLst>
          </p:cNvPr>
          <p:cNvSpPr txBox="1"/>
          <p:nvPr/>
        </p:nvSpPr>
        <p:spPr>
          <a:xfrm>
            <a:off x="3686185" y="599160"/>
            <a:ext cx="3388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accent1"/>
                </a:solidFill>
              </a:rPr>
              <a:t>Laboratorium 1 - przykład</a:t>
            </a:r>
            <a:endParaRPr lang="en-GB" sz="2400" dirty="0">
              <a:solidFill>
                <a:schemeClr val="accent1"/>
              </a:solidFill>
            </a:endParaRP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BE0FE219-B49F-4763-A973-07B28D969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805" y="2279763"/>
            <a:ext cx="3732327" cy="3097411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0DCB1150-1F8E-4EC2-B751-B24FD0F7AE90}"/>
              </a:ext>
            </a:extLst>
          </p:cNvPr>
          <p:cNvSpPr/>
          <p:nvPr/>
        </p:nvSpPr>
        <p:spPr>
          <a:xfrm>
            <a:off x="5276637" y="5653399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http://physik.uibk.ac.at/hephy/praktikum/tau/TGenPhaseSpace_docu.pdf</a:t>
            </a: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7D65CFCD-007A-4D8C-87E6-833379B50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929" y="344373"/>
            <a:ext cx="3310975" cy="1659166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A44DE67D-306D-49ED-8D06-B9E87559C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28" y="1565391"/>
            <a:ext cx="6134313" cy="393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42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>
            <a:extLst>
              <a:ext uri="{FF2B5EF4-FFF2-40B4-BE49-F238E27FC236}">
                <a16:creationId xmlns:a16="http://schemas.microsoft.com/office/drawing/2014/main" id="{80D25B60-9D42-4B8C-A0BA-4A657DFCE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A. Obłąkowska-Mucha                                                                     AGH UST Kraków</a:t>
            </a:r>
            <a:endParaRPr lang="en-GB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8751CCD-932B-44D8-972F-52C53C4F2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4611-3380-4134-8B88-2722914BCF07}" type="slidenum">
              <a:rPr lang="en-GB" smtClean="0"/>
              <a:t>6</a:t>
            </a:fld>
            <a:endParaRPr lang="en-GB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F0CAD70-8DCC-4B24-A2E5-3517C252AB51}"/>
              </a:ext>
            </a:extLst>
          </p:cNvPr>
          <p:cNvSpPr txBox="1"/>
          <p:nvPr/>
        </p:nvSpPr>
        <p:spPr>
          <a:xfrm>
            <a:off x="3686185" y="599160"/>
            <a:ext cx="3294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accent1"/>
                </a:solidFill>
              </a:rPr>
              <a:t>Laboratorium 1 - zadanie</a:t>
            </a:r>
            <a:endParaRPr lang="en-GB" sz="2400" dirty="0">
              <a:solidFill>
                <a:schemeClr val="accent1"/>
              </a:solidFill>
            </a:endParaRPr>
          </a:p>
        </p:txBody>
      </p:sp>
      <p:pic>
        <p:nvPicPr>
          <p:cNvPr id="2050" name="Picture 2" descr="https://www.lhc-closer.es/webapp/files/1435504163_ad6fd1cc4163a3a2d3c54388c80c45ba.jpg">
            <a:extLst>
              <a:ext uri="{FF2B5EF4-FFF2-40B4-BE49-F238E27FC236}">
                <a16:creationId xmlns:a16="http://schemas.microsoft.com/office/drawing/2014/main" id="{2BE07F37-3DBE-4E08-B4B0-52E472648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654" y="1899661"/>
            <a:ext cx="2731401" cy="346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75189DC3-4CE7-476A-98FF-191348B6AFF3}"/>
                  </a:ext>
                </a:extLst>
              </p:cNvPr>
              <p:cNvSpPr txBox="1"/>
              <p:nvPr/>
            </p:nvSpPr>
            <p:spPr>
              <a:xfrm>
                <a:off x="620972" y="1624084"/>
                <a:ext cx="8557147" cy="3585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pl-PL" sz="1600" dirty="0"/>
                  <a:t>Przy użyciu </a:t>
                </a:r>
                <a:r>
                  <a:rPr lang="en-GB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TGenPhaseSpace</a:t>
                </a:r>
                <a:r>
                  <a:rPr lang="pl-PL" sz="1600" dirty="0"/>
                  <a:t> i </a:t>
                </a:r>
                <a:r>
                  <a:rPr lang="en-GB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TLorentzVector</a:t>
                </a:r>
                <a:r>
                  <a:rPr lang="pl-PL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l-PL" sz="1600" dirty="0"/>
                  <a:t>wygenerować rozpad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∗−</m:t>
                        </m:r>
                      </m:sup>
                    </m:sSup>
                    <m:r>
                      <a:rPr lang="pl-PL" sz="16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sSup>
                      <m:sSup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pl-PL" sz="1600" dirty="0"/>
                  <a:t>. Mezon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∗−</m:t>
                        </m:r>
                      </m:sup>
                    </m:sSup>
                    <m:r>
                      <a:rPr lang="pl-PL" sz="16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sSup>
                      <m:sSup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pl-PL" sz="1600" dirty="0"/>
                  <a:t> porusza się wzdłuż osi z </a:t>
                </a:r>
                <a:r>
                  <a:rPr lang="pl-PL" sz="1600" dirty="0" err="1"/>
                  <a:t>z</a:t>
                </a:r>
                <a:r>
                  <a:rPr lang="pl-PL" sz="1600" dirty="0"/>
                  <a:t> pędem 5.5 </a:t>
                </a:r>
                <a:r>
                  <a:rPr lang="pl-PL" sz="1600" dirty="0" err="1"/>
                  <a:t>GeV</a:t>
                </a:r>
                <a:r>
                  <a:rPr lang="pl-PL" sz="1600" dirty="0"/>
                  <a:t>.</a:t>
                </a:r>
              </a:p>
              <a:p>
                <a:pPr marL="342900" indent="-34290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pl-PL" sz="1600" dirty="0"/>
                  <a:t>Narysować histogramy następujących parametrów cząstek końcowych (w układzie cząstki rozpadającej się i w układzie detektora):</a:t>
                </a:r>
              </a:p>
              <a:p>
                <a:pPr marL="800100" lvl="1" indent="-342900">
                  <a:spcBef>
                    <a:spcPts val="600"/>
                  </a:spcBef>
                  <a:buFont typeface="+mj-lt"/>
                  <a:buAutoNum type="alphaLcParenR"/>
                </a:pPr>
                <a:r>
                  <a:rPr lang="pl-PL" sz="1600" dirty="0"/>
                  <a:t>pędy i pędy poprzeczne,</a:t>
                </a:r>
              </a:p>
              <a:p>
                <a:pPr marL="800100" lvl="1" indent="-342900">
                  <a:spcBef>
                    <a:spcPts val="600"/>
                  </a:spcBef>
                  <a:buFont typeface="+mj-lt"/>
                  <a:buAutoNum type="alphaLcParenR"/>
                </a:pPr>
                <a:r>
                  <a:rPr lang="pl-PL" sz="1600" dirty="0"/>
                  <a:t>kąt </a:t>
                </a:r>
                <a14:m>
                  <m:oMath xmlns:m="http://schemas.openxmlformats.org/officeDocument/2006/math"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pl-PL" sz="1600" dirty="0"/>
              </a:p>
              <a:p>
                <a:pPr marL="800100" lvl="1" indent="-342900">
                  <a:spcBef>
                    <a:spcPts val="600"/>
                  </a:spcBef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16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m:rPr>
                        <m:sty m:val="p"/>
                      </m:rPr>
                      <a:rPr lang="pl-PL" sz="1600" b="0" i="1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1600" dirty="0"/>
                  <a:t>,</a:t>
                </a:r>
              </a:p>
              <a:p>
                <a:pPr marL="342900" indent="-34290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pl-PL" sz="1600" dirty="0"/>
                  <a:t>Zbadać zależność kątów produkcji cząstek-potomków w laboratorium od pędu cząstki- rodzica. Np. narysować funkcję lub dwuwymiarowy histogram. </a:t>
                </a:r>
              </a:p>
              <a:p>
                <a:pPr marL="342900" indent="-34290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pl-PL" sz="1600" dirty="0"/>
                  <a:t>Powtórzyć  zadania 1-3, ale wygenerować 10 000 mezonów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∗−</m:t>
                        </m:r>
                      </m:sup>
                    </m:sSup>
                  </m:oMath>
                </a14:m>
                <a:r>
                  <a:rPr lang="pl-PL" sz="1600" dirty="0"/>
                  <a:t> z pędem wylosowanym z rozkładu normalnego o średniej równej masie mezonu i </a:t>
                </a:r>
                <a14:m>
                  <m:oMath xmlns:m="http://schemas.openxmlformats.org/officeDocument/2006/math"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pl-PL" sz="1600" dirty="0"/>
                  <a:t> MeV.</a:t>
                </a:r>
              </a:p>
              <a:p>
                <a:pPr marL="342900" indent="-34290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pl-PL" sz="1600" dirty="0"/>
                  <a:t>*Narysować rozkłady energii dla 3-ciałowego rozpadu </a:t>
                </a:r>
                <a14:m>
                  <m:oMath xmlns:m="http://schemas.openxmlformats.org/officeDocument/2006/math"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l-PL" sz="1600" dirty="0"/>
                  <a:t> w spoczynku.</a:t>
                </a:r>
                <a:endParaRPr lang="en-GB" sz="1600" dirty="0"/>
              </a:p>
            </p:txBody>
          </p:sp>
        </mc:Choice>
        <mc:Fallback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75189DC3-4CE7-476A-98FF-191348B6A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72" y="1624084"/>
                <a:ext cx="8557147" cy="3585597"/>
              </a:xfrm>
              <a:prstGeom prst="rect">
                <a:avLst/>
              </a:prstGeom>
              <a:blipFill>
                <a:blip r:embed="rId3"/>
                <a:stretch>
                  <a:fillRect l="-427" t="-679" b="-11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rostokąt 7">
            <a:extLst>
              <a:ext uri="{FF2B5EF4-FFF2-40B4-BE49-F238E27FC236}">
                <a16:creationId xmlns:a16="http://schemas.microsoft.com/office/drawing/2014/main" id="{0D6376E9-02ED-4E48-8526-01B4245EE577}"/>
              </a:ext>
            </a:extLst>
          </p:cNvPr>
          <p:cNvSpPr/>
          <p:nvPr/>
        </p:nvSpPr>
        <p:spPr>
          <a:xfrm>
            <a:off x="6096000" y="598184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https://www.lhc-closer.es/taking_a_closer_look_at_lhc/0.momentum</a:t>
            </a:r>
          </a:p>
        </p:txBody>
      </p:sp>
    </p:spTree>
    <p:extLst>
      <p:ext uri="{BB962C8B-B14F-4D97-AF65-F5344CB8AC3E}">
        <p14:creationId xmlns:p14="http://schemas.microsoft.com/office/powerpoint/2010/main" val="30875862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cja">
  <a:themeElements>
    <a:clrScheme name="Ciepły niebieski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792</TotalTime>
  <Words>669</Words>
  <Application>Microsoft Office PowerPoint</Application>
  <PresentationFormat>Panoramiczny</PresentationFormat>
  <Paragraphs>83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Courier New</vt:lpstr>
      <vt:lpstr>Retrospekcja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Agnieszka Mucha</dc:creator>
  <cp:lastModifiedBy>Agnieszka Mucha</cp:lastModifiedBy>
  <cp:revision>15</cp:revision>
  <cp:lastPrinted>2022-03-28T06:10:52Z</cp:lastPrinted>
  <dcterms:created xsi:type="dcterms:W3CDTF">2022-03-25T08:08:01Z</dcterms:created>
  <dcterms:modified xsi:type="dcterms:W3CDTF">2022-04-09T12:12:25Z</dcterms:modified>
</cp:coreProperties>
</file>