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751166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751166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7511662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7511662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75116624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75116624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75116624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75116624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75116624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75116624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744575"/>
            <a:ext cx="8520600" cy="25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</a:t>
            </a:r>
            <a:r>
              <a:rPr lang="pl"/>
              <a:t>ublication of my preliminary results.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1700" y="383725"/>
            <a:ext cx="8520600" cy="38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In my project, I use the data provided by your company, i.e. the collection of measurements based on 10 sensors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200"/>
              <a:t>The aim of this project was to shorten the process of measuring the characteristics of the sensor in three different substances.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l"/>
              <a:t>P</a:t>
            </a:r>
            <a:r>
              <a:rPr lang="pl"/>
              <a:t>rediction of characteristics of a working sensor in </a:t>
            </a:r>
            <a:r>
              <a:rPr lang="pl" u="sng"/>
              <a:t>water</a:t>
            </a:r>
            <a:r>
              <a:rPr lang="pl"/>
              <a:t> based on measured characteristics in air.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886725"/>
            <a:ext cx="32427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</a:t>
            </a:r>
            <a:r>
              <a:rPr lang="pl"/>
              <a:t>sing the model the agreement of predictions with observations is 89%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800" y="1586875"/>
            <a:ext cx="4620075" cy="30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Prediction of characteristics of a working sensor in </a:t>
            </a:r>
            <a:r>
              <a:rPr lang="pl" u="sng"/>
              <a:t>isopropanol</a:t>
            </a:r>
            <a:r>
              <a:rPr lang="pl"/>
              <a:t> based on measured characteristics in air.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921325"/>
            <a:ext cx="2976600" cy="26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Using the model the agreement of predictions with observations is 89%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740200"/>
            <a:ext cx="4656275" cy="31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Application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This project will be complemented by an application based on the previously presented prediction models.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000"/>
              <a:t>This application will help to simplify the process of verifying the characteristics of each sensor.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000"/>
              <a:t>Instead of collecting three signals, you will only need to collect data from one - the application will generate the rest of the characteristics.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/>
              <a:t>Your main benefits!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60675" y="1199250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increases the speed of the process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Char char="●"/>
            </a:pP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makes the process simpler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Char char="●"/>
            </a:pP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human resources will be more </a:t>
            </a: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efficient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Char char="●"/>
            </a:pP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 syour competitive advantage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Char char="●"/>
            </a:pP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minimal costs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Char char="●"/>
            </a:pP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reduces </a:t>
            </a: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resources</a:t>
            </a: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usage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Char char="●"/>
            </a:pP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boosts performance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Char char="●"/>
            </a:pPr>
            <a:r>
              <a:rPr lang="pl" sz="24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continuous performance improvement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