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i Chaturvedi" userId="988ea5f425f670d4" providerId="LiveId" clId="{C91FD389-25FB-40B0-992C-74A48D37416A}"/>
    <pc:docChg chg="delSld">
      <pc:chgData name="Agni Chaturvedi" userId="988ea5f425f670d4" providerId="LiveId" clId="{C91FD389-25FB-40B0-992C-74A48D37416A}" dt="2023-12-30T00:46:11.393" v="1" actId="47"/>
      <pc:docMkLst>
        <pc:docMk/>
      </pc:docMkLst>
      <pc:sldChg chg="del">
        <pc:chgData name="Agni Chaturvedi" userId="988ea5f425f670d4" providerId="LiveId" clId="{C91FD389-25FB-40B0-992C-74A48D37416A}" dt="2023-12-30T00:46:05.632" v="0" actId="47"/>
        <pc:sldMkLst>
          <pc:docMk/>
          <pc:sldMk cId="0" sldId="257"/>
        </pc:sldMkLst>
      </pc:sldChg>
      <pc:sldChg chg="del">
        <pc:chgData name="Agni Chaturvedi" userId="988ea5f425f670d4" providerId="LiveId" clId="{C91FD389-25FB-40B0-992C-74A48D37416A}" dt="2023-12-30T00:46:11.393" v="1" actId="47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18c7101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18c7101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209796803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2097968037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18c7101c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18c7101c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18c7101c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718c7101c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20979680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20979680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18c7101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18c7101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18c7101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18c7101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SLIDES_API209796803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SLIDES_API209796803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18c7101c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18c7101c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SLIDES_API209796803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SLIDES_API209796803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209796803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209796803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209796803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209796803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7" name="Google Shape;67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217750" y="3997350"/>
            <a:ext cx="8520600" cy="10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</a:rPr>
              <a:t>NU LIBRARY</a:t>
            </a:r>
            <a:endParaRPr sz="2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1931375" y="997400"/>
            <a:ext cx="63807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Rooms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834275" y="1647500"/>
            <a:ext cx="6477600" cy="30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Requesting Private Rooms:</a:t>
            </a:r>
            <a:endParaRPr sz="1700"/>
          </a:p>
          <a:p>
            <a:pPr marL="457200" lvl="0" indent="-336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Easy to-follow process for members to request private rooms.</a:t>
            </a:r>
            <a:endParaRPr sz="1700"/>
          </a:p>
          <a:p>
            <a:pPr marL="457200" lvl="0" indent="-336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Information on room availability and reservation confirmation.</a:t>
            </a:r>
            <a:endParaRPr sz="17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25" y="3125300"/>
            <a:ext cx="6209751" cy="16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l="-5943" t="3334"/>
          <a:stretch/>
        </p:blipFill>
        <p:spPr>
          <a:xfrm>
            <a:off x="2004200" y="1877700"/>
            <a:ext cx="5748598" cy="13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600" y="351375"/>
            <a:ext cx="5748598" cy="125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075" y="3534725"/>
            <a:ext cx="5748598" cy="131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679150" y="1717350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NU Library</a:t>
            </a:r>
            <a:r>
              <a:rPr lang="en-GB"/>
              <a:t> - Overview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Technology Stack: 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Frontend:</a:t>
            </a:r>
            <a:r>
              <a:rPr lang="en-GB" sz="1800"/>
              <a:t> Bootstrap, HTML, CSS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Backend: </a:t>
            </a:r>
            <a:r>
              <a:rPr lang="en-GB" sz="1800"/>
              <a:t>Java, </a:t>
            </a:r>
            <a:r>
              <a:rPr lang="en-GB" sz="1800">
                <a:solidFill>
                  <a:srgbClr val="2D3B45"/>
                </a:solidFill>
                <a:highlight>
                  <a:srgbClr val="FFFFFF"/>
                </a:highlight>
              </a:rPr>
              <a:t>Spring Boot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 Role &amp; Functionalities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Access to a centralized dashboard displaying key metrics and summaries.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View and manage the entire catalog of books.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Add, edit, or remove books from the library inventory.</a:t>
            </a:r>
            <a:endParaRPr sz="1600"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5" y="2863125"/>
            <a:ext cx="6590275" cy="18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Admin Role &amp; Functionalities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Monitor and manage the list of registered members.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View member details and activity history.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Receive and review applications from individuals interested in becoming librarians.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Approve or reject applications based on criteria.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Administer the allocation and scheduling of private rooms for members.</a:t>
            </a:r>
            <a:endParaRPr sz="16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75" y="2750275"/>
            <a:ext cx="6883826" cy="19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095950" y="809525"/>
            <a:ext cx="4952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Role &amp; Functionalities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>
            <a:off x="2095950" y="1507825"/>
            <a:ext cx="6542100" cy="28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 Requests: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to borrow books from the library catalog.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the status of pending borrow requests.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Browse and request private rooms for study or meetings.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 availability and confirm bookings.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2145975" y="997400"/>
            <a:ext cx="61659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Role &amp; Functionalities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2145850" y="1551500"/>
            <a:ext cx="6165900" cy="31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Borrowed Books: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 a list of currently borrowed books.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due dates and renewal options.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50" y="2969800"/>
            <a:ext cx="5524776" cy="1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Librarian Role &amp; Functionalities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 Requests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Receive notifications and manage incoming borrow requests.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Approve or deny requests based on book availability.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 return requests and update the book status accordingly.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a simplified view of the library catalog to assist with inquiries.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Books Management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642700" y="1543050"/>
            <a:ext cx="5947500" cy="30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Search and Filters: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Utilize a robust search and filter system for efficient book retrieval.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Sort books by genre, author, availability, etc.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Book Details: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Access detailed information about each book, including author, publication date, and availability status.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Borrowing and Returning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Borrowing Process: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Clear, step by step guide on how members can request and borrow books.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Confirmation messages and notifications for successful requests.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Returning Process: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Simple instructions for members on returning borrowed books.</a:t>
            </a:r>
            <a:endParaRPr sz="1600"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Notifications for successful returns.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Poppins</vt:lpstr>
      <vt:lpstr>Simple Light</vt:lpstr>
      <vt:lpstr>NU LIBRARY</vt:lpstr>
      <vt:lpstr>NU Library - Overview</vt:lpstr>
      <vt:lpstr>Admin Role &amp; Functionalities</vt:lpstr>
      <vt:lpstr>Admin Role &amp; Functionalities</vt:lpstr>
      <vt:lpstr>Member Role &amp; Functionalities</vt:lpstr>
      <vt:lpstr>Member Role &amp; Functionalities</vt:lpstr>
      <vt:lpstr>Librarian Role &amp; Functionalities</vt:lpstr>
      <vt:lpstr>Books Management</vt:lpstr>
      <vt:lpstr>Borrowing and Returning</vt:lpstr>
      <vt:lpstr>Private Rooms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LIBRARY</dc:title>
  <cp:lastModifiedBy>Agni Chaturvedi</cp:lastModifiedBy>
  <cp:revision>1</cp:revision>
  <dcterms:modified xsi:type="dcterms:W3CDTF">2023-12-30T00:46:15Z</dcterms:modified>
</cp:coreProperties>
</file>