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68" r:id="rId4"/>
    <p:sldId id="263" r:id="rId5"/>
    <p:sldId id="266" r:id="rId6"/>
    <p:sldId id="267" r:id="rId7"/>
    <p:sldId id="274" r:id="rId8"/>
    <p:sldId id="269" r:id="rId9"/>
    <p:sldId id="270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A47B5-CB24-41AF-919E-800610A5278D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EF101-D128-4507-8AFA-2B27BBD98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3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F017-D6F7-43D3-88BD-8EEAD3EF2382}" type="datetime1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23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FCB4-7F28-4375-975E-54D0D0A78BE2}" type="datetime1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9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A508-E9FA-448F-98B1-96482EB8BEE9}" type="datetime1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7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A54D-51A7-4046-8682-1CA0FD50798B}" type="datetime1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13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B739-17CF-46F2-9AAC-0529C2D0043A}" type="datetime1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44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9084-9FFD-4748-A6AA-89C35D80886E}" type="datetime1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5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6A84-F68B-406D-B65E-F12436692937}" type="datetime1">
              <a:rPr lang="en-GB" smtClean="0"/>
              <a:t>17/12/2019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35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3D11-B77E-4B4E-836F-F6D71C088E49}" type="datetime1">
              <a:rPr lang="en-GB" smtClean="0"/>
              <a:t>17/12/2019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0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90DB-C6CB-45C2-9253-45045F82E047}" type="datetime1">
              <a:rPr lang="en-GB" smtClean="0"/>
              <a:t>17/12/2019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6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B5DC95E-7C27-4651-A0D2-CA647490C7CD}" type="datetime1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D4A7C-04BE-4620-A965-8F0CB6555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13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229E-63E0-4A83-8DD1-A7817F2AE8CD}" type="datetime1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54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E7E75E-2100-4286-B824-EEEFCDF4A556}" type="datetime1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BD4A7C-04BE-4620-A965-8F0CB6555BB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VŪkis </a:t>
            </a:r>
            <a:br>
              <a:rPr lang="lt-LT" dirty="0" smtClean="0"/>
            </a:br>
            <a:r>
              <a:rPr lang="lt-LT" sz="2800" dirty="0" smtClean="0"/>
              <a:t>Programų sistemų inžinerijos projektinis darbas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lt-LT" sz="2000" dirty="0" smtClean="0"/>
              <a:t>Parengė @</a:t>
            </a:r>
          </a:p>
          <a:p>
            <a:pPr algn="r"/>
            <a:r>
              <a:rPr lang="lt-LT" sz="2000" dirty="0" smtClean="0"/>
              <a:t>Vilniaus universitetas, 2019 m.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958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/>
                </a:solidFill>
              </a:rPr>
              <a:t>Diegimo diagrama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6" y="2105891"/>
            <a:ext cx="8435087" cy="34656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z="1400" smtClean="0"/>
              <a:t>10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670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/>
                </a:solidFill>
              </a:rPr>
              <a:t>Ko išmokome?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chemeClr val="tx1"/>
                </a:solidFill>
              </a:rPr>
              <a:t> Išmokome dirbti su „</a:t>
            </a:r>
            <a:r>
              <a:rPr lang="lt-LT" dirty="0" err="1" smtClean="0">
                <a:solidFill>
                  <a:schemeClr val="tx1"/>
                </a:solidFill>
              </a:rPr>
              <a:t>LaTeX</a:t>
            </a:r>
            <a:r>
              <a:rPr lang="lt-LT" dirty="0" smtClean="0">
                <a:solidFill>
                  <a:schemeClr val="tx1"/>
                </a:solidFill>
              </a:rPr>
              <a:t>“ programa;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Išmokome naudotis „</a:t>
            </a:r>
            <a:r>
              <a:rPr lang="lt-LT" dirty="0" err="1" smtClean="0">
                <a:solidFill>
                  <a:schemeClr val="tx1"/>
                </a:solidFill>
              </a:rPr>
              <a:t>Unity</a:t>
            </a:r>
            <a:r>
              <a:rPr lang="lt-LT" dirty="0" smtClean="0">
                <a:solidFill>
                  <a:schemeClr val="tx1"/>
                </a:solidFill>
              </a:rPr>
              <a:t>“ suteikiamais ištekliais ir pritaikyti juos žaidimo kūrimui bei tobulinimui;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Išmokome programuoti C# kalba;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Išmokome dirbti komandoje, prisitaikyti prie vienas kito;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Išmokome disciplinos.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z="1400" smtClean="0"/>
              <a:t>11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931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/>
                </a:solidFill>
              </a:rPr>
              <a:t>O dabar...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/>
                </a:solidFill>
              </a:rPr>
              <a:t>Laikas parodyti tai, ką sukūrėme!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z="1400" smtClean="0"/>
              <a:t>12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268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/>
                </a:solidFill>
              </a:rPr>
              <a:t>VŪkis komanda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chemeClr val="tx1"/>
                </a:solidFill>
              </a:rPr>
              <a:t> Agnė Butkutė — komandos vadovė;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chemeClr val="tx1"/>
                </a:solidFill>
              </a:rPr>
              <a:t> Tomas </a:t>
            </a:r>
            <a:r>
              <a:rPr lang="lt-LT" dirty="0" err="1" smtClean="0">
                <a:solidFill>
                  <a:schemeClr val="tx1"/>
                </a:solidFill>
              </a:rPr>
              <a:t>Dunčikas</a:t>
            </a:r>
            <a:r>
              <a:rPr lang="lt-LT" dirty="0" smtClean="0">
                <a:solidFill>
                  <a:schemeClr val="tx1"/>
                </a:solidFill>
              </a:rPr>
              <a:t> — UML diagramų braižytojas;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 </a:t>
            </a:r>
            <a:r>
              <a:rPr lang="lt-LT" dirty="0" err="1" smtClean="0">
                <a:solidFill>
                  <a:schemeClr val="tx1"/>
                </a:solidFill>
              </a:rPr>
              <a:t>Tomasz</a:t>
            </a:r>
            <a:r>
              <a:rPr lang="lt-LT" dirty="0" smtClean="0">
                <a:solidFill>
                  <a:schemeClr val="tx1"/>
                </a:solidFill>
              </a:rPr>
              <a:t> </a:t>
            </a:r>
            <a:r>
              <a:rPr lang="lt-LT" dirty="0" err="1" smtClean="0">
                <a:solidFill>
                  <a:schemeClr val="tx1"/>
                </a:solidFill>
              </a:rPr>
              <a:t>Kosa</a:t>
            </a:r>
            <a:r>
              <a:rPr lang="lt-LT" dirty="0" smtClean="0">
                <a:solidFill>
                  <a:schemeClr val="tx1"/>
                </a:solidFill>
              </a:rPr>
              <a:t> — programuotojas;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Edvinas </a:t>
            </a:r>
            <a:r>
              <a:rPr lang="lt-LT" dirty="0" err="1" smtClean="0">
                <a:solidFill>
                  <a:schemeClr val="tx1"/>
                </a:solidFill>
              </a:rPr>
              <a:t>Želnys</a:t>
            </a:r>
            <a:r>
              <a:rPr lang="lt-LT" dirty="0" smtClean="0">
                <a:solidFill>
                  <a:schemeClr val="tx1"/>
                </a:solidFill>
              </a:rPr>
              <a:t> — testuotojas.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z="1300" smtClean="0"/>
              <a:t>2</a:t>
            </a:fld>
            <a:endParaRPr lang="en-GB" sz="1300"/>
          </a:p>
        </p:txBody>
      </p:sp>
    </p:spTree>
    <p:extLst>
      <p:ext uri="{BB962C8B-B14F-4D97-AF65-F5344CB8AC3E}">
        <p14:creationId xmlns:p14="http://schemas.microsoft.com/office/powerpoint/2010/main" val="38160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/>
                </a:solidFill>
              </a:rPr>
              <a:t>Kas yra VŪkis?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5364789"/>
            <a:ext cx="7543801" cy="611139"/>
          </a:xfrm>
        </p:spPr>
        <p:txBody>
          <a:bodyPr>
            <a:normAutofit lnSpcReduction="10000"/>
          </a:bodyPr>
          <a:lstStyle/>
          <a:p>
            <a:r>
              <a:rPr lang="lt-LT" dirty="0">
                <a:solidFill>
                  <a:schemeClr val="tx1"/>
                </a:solidFill>
              </a:rPr>
              <a:t>Mūsų tikslas – sukurti </a:t>
            </a:r>
            <a:r>
              <a:rPr lang="lt-LT" dirty="0" smtClean="0">
                <a:solidFill>
                  <a:schemeClr val="tx1"/>
                </a:solidFill>
              </a:rPr>
              <a:t>paprastą, įdomų, informatyvų ir, svarbiausia, linksmą </a:t>
            </a:r>
            <a:r>
              <a:rPr lang="lt-LT" dirty="0">
                <a:solidFill>
                  <a:schemeClr val="tx1"/>
                </a:solidFill>
              </a:rPr>
              <a:t>žaidimą ne tik </a:t>
            </a:r>
            <a:r>
              <a:rPr lang="lt-LT" dirty="0" smtClean="0">
                <a:solidFill>
                  <a:schemeClr val="tx1"/>
                </a:solidFill>
              </a:rPr>
              <a:t>vaikams, paaugliams, bet ir kiekvienam iš mūsų.</a:t>
            </a:r>
            <a:endParaRPr lang="lt-LT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737361"/>
            <a:ext cx="7562419" cy="34303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z="1300" smtClean="0"/>
              <a:t>3</a:t>
            </a:fld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48023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/>
                </a:solidFill>
              </a:rPr>
              <a:t>Naudojamos technologijos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AutoShape 2" descr="Vaizdo rezultatas pagal užklausą „little goku“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Veikimo aplinka —  „Windows“ OS;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chemeClr val="tx1"/>
                </a:solidFill>
              </a:rPr>
              <a:t> Programavimo aplinka — „Visual Studio“;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Programavimo kalba — #C;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Žaidimo kūrimo įrankis — „</a:t>
            </a:r>
            <a:r>
              <a:rPr lang="lt-LT" dirty="0" err="1" smtClean="0">
                <a:solidFill>
                  <a:schemeClr val="tx1"/>
                </a:solidFill>
              </a:rPr>
              <a:t>Unity</a:t>
            </a:r>
            <a:r>
              <a:rPr lang="lt-LT" dirty="0" smtClean="0">
                <a:solidFill>
                  <a:schemeClr val="tx1"/>
                </a:solidFill>
              </a:rPr>
              <a:t>“.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z="1300" smtClean="0"/>
              <a:t>4</a:t>
            </a:fld>
            <a:endParaRPr lang="en-GB" sz="1300"/>
          </a:p>
        </p:txBody>
      </p:sp>
      <p:pic>
        <p:nvPicPr>
          <p:cNvPr id="1030" name="Picture 6" descr="Vaizdo rezultatas pagal užklausą „unity logo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171" y="3952563"/>
            <a:ext cx="2555375" cy="191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aizdo rezultatas pagal užklausą „Visual Studio Logo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3"/>
          <a:stretch/>
        </p:blipFill>
        <p:spPr bwMode="auto">
          <a:xfrm>
            <a:off x="5473352" y="3650666"/>
            <a:ext cx="2603620" cy="114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5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/>
                </a:solidFill>
              </a:rPr>
              <a:t>Darbo lentelė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21983"/>
              </p:ext>
            </p:extLst>
          </p:nvPr>
        </p:nvGraphicFramePr>
        <p:xfrm>
          <a:off x="822960" y="1737361"/>
          <a:ext cx="7543800" cy="419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4478">
                  <a:extLst>
                    <a:ext uri="{9D8B030D-6E8A-4147-A177-3AD203B41FA5}">
                      <a16:colId xmlns:a16="http://schemas.microsoft.com/office/drawing/2014/main" val="3983674672"/>
                    </a:ext>
                  </a:extLst>
                </a:gridCol>
                <a:gridCol w="2442258">
                  <a:extLst>
                    <a:ext uri="{9D8B030D-6E8A-4147-A177-3AD203B41FA5}">
                      <a16:colId xmlns:a16="http://schemas.microsoft.com/office/drawing/2014/main" val="3100507654"/>
                    </a:ext>
                  </a:extLst>
                </a:gridCol>
                <a:gridCol w="1827064">
                  <a:extLst>
                    <a:ext uri="{9D8B030D-6E8A-4147-A177-3AD203B41FA5}">
                      <a16:colId xmlns:a16="http://schemas.microsoft.com/office/drawing/2014/main" val="935238395"/>
                    </a:ext>
                  </a:extLst>
                </a:gridCol>
              </a:tblGrid>
              <a:tr h="518245">
                <a:tc>
                  <a:txBody>
                    <a:bodyPr/>
                    <a:lstStyle/>
                    <a:p>
                      <a:pPr algn="ctr"/>
                      <a:r>
                        <a:rPr lang="lt-LT" sz="1650" dirty="0" smtClean="0">
                          <a:latin typeface="+mn-lt"/>
                        </a:rPr>
                        <a:t>Darbas</a:t>
                      </a:r>
                      <a:endParaRPr lang="en-GB" sz="165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650" dirty="0" smtClean="0">
                          <a:latin typeface="+mn-lt"/>
                        </a:rPr>
                        <a:t>Kas atliko?</a:t>
                      </a:r>
                      <a:endParaRPr lang="en-GB" sz="165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650" dirty="0" smtClean="0">
                          <a:latin typeface="+mn-lt"/>
                        </a:rPr>
                        <a:t>Kiek laiko</a:t>
                      </a:r>
                      <a:r>
                        <a:rPr lang="lt-LT" sz="1650" baseline="0" dirty="0" smtClean="0">
                          <a:latin typeface="+mn-lt"/>
                        </a:rPr>
                        <a:t> </a:t>
                      </a:r>
                      <a:r>
                        <a:rPr lang="lt-LT" sz="1650" dirty="0" smtClean="0">
                          <a:latin typeface="+mn-lt"/>
                        </a:rPr>
                        <a:t>skirta (val.)?</a:t>
                      </a:r>
                      <a:endParaRPr lang="en-GB" sz="165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17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Pildyti projekto dokumentaciją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Agnė Butkutė, Tomas </a:t>
                      </a:r>
                      <a:r>
                        <a:rPr lang="lt-LT" sz="14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Dunčikas</a:t>
                      </a:r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lt-LT" sz="14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Tomasz</a:t>
                      </a:r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lt-LT" sz="14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Kosa</a:t>
                      </a:r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Edvinas </a:t>
                      </a:r>
                      <a:r>
                        <a:rPr lang="lt-LT" sz="14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Želnys</a:t>
                      </a:r>
                      <a:endParaRPr lang="lt-LT" sz="14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33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Atsisiųsti reikiamas programas projektui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Agnė Butkutė, Tomas Dunčikas, Tomasz Kosa, Edvinas Želnys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06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Sukurti ir įdėti pagrindinį veikėją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Tomasz</a:t>
                      </a:r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lt-LT" sz="14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Kosa</a:t>
                      </a:r>
                      <a:endParaRPr lang="lt-LT" sz="14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 dirty="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0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Sukurti žaidimo žemėlapį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Tomas </a:t>
                      </a:r>
                      <a:r>
                        <a:rPr lang="lt-LT" sz="14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Dunčikas</a:t>
                      </a:r>
                      <a:endParaRPr lang="lt-LT" sz="14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 dirty="0">
                          <a:effectLst/>
                        </a:rPr>
                        <a:t>15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30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Nubraižyti žaidimo žemėlapio ribas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Agnė Butkutė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 dirty="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06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Sukurti .txt failą su kodo rašymo taisyklėmis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Edvinas </a:t>
                      </a:r>
                      <a:r>
                        <a:rPr lang="lt-LT" sz="14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Želnys</a:t>
                      </a:r>
                      <a:endParaRPr lang="lt-LT" sz="14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66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fi-FI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Sukurti .txt failą rankiniam testavimui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Agnė Butkutė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23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Braižyti UML diagramas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Tomas </a:t>
                      </a:r>
                      <a:r>
                        <a:rPr lang="lt-LT" sz="14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Dunčikas</a:t>
                      </a:r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Edvinas </a:t>
                      </a:r>
                      <a:r>
                        <a:rPr lang="lt-LT" sz="14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Želnys</a:t>
                      </a:r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Agnė Butkutė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 dirty="0">
                          <a:effectLst/>
                        </a:rPr>
                        <a:t>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Aprašyti UML diagramas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Agnė Butkutė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347410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z="1300" smtClean="0"/>
              <a:t>5</a:t>
            </a:fld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37311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21990"/>
              </p:ext>
            </p:extLst>
          </p:nvPr>
        </p:nvGraphicFramePr>
        <p:xfrm>
          <a:off x="749069" y="220664"/>
          <a:ext cx="7543800" cy="590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8822">
                  <a:extLst>
                    <a:ext uri="{9D8B030D-6E8A-4147-A177-3AD203B41FA5}">
                      <a16:colId xmlns:a16="http://schemas.microsoft.com/office/drawing/2014/main" val="3983674672"/>
                    </a:ext>
                  </a:extLst>
                </a:gridCol>
                <a:gridCol w="2475345">
                  <a:extLst>
                    <a:ext uri="{9D8B030D-6E8A-4147-A177-3AD203B41FA5}">
                      <a16:colId xmlns:a16="http://schemas.microsoft.com/office/drawing/2014/main" val="3100507654"/>
                    </a:ext>
                  </a:extLst>
                </a:gridCol>
                <a:gridCol w="1679633">
                  <a:extLst>
                    <a:ext uri="{9D8B030D-6E8A-4147-A177-3AD203B41FA5}">
                      <a16:colId xmlns:a16="http://schemas.microsoft.com/office/drawing/2014/main" val="935238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Taisyti projekto dokumentaciją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Agnė Butkutė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32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Sukurti priešų funkcionalumą bei implementuoti juos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Tomasz Kosa,Tomas Dunčikas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>
                          <a:effectLst/>
                        </a:rPr>
                        <a:t>14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50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Padaryti check-points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Tomas Dunčikas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68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Įdėti žaidimo muziką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Tomas Dunčikas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>
                          <a:effectLst/>
                        </a:rPr>
                        <a:t>0,5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53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Padaryti žaidimo finišą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Edvinas Želnys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19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Sukurti žaidimo MENIU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Tomas Dunčikas, Edvinas Želnys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>
                          <a:effectLst/>
                        </a:rPr>
                        <a:t>7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0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Įdėti ir implementuoti bosus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Tomasz Kosa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95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Įdėti bulves (taškus)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Edvinas </a:t>
                      </a:r>
                      <a:r>
                        <a:rPr lang="lt-LT" sz="14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Želnys</a:t>
                      </a:r>
                      <a:endParaRPr lang="lt-LT" sz="14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0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Sukurti ir žaidimo žemėlapyje implementuoti mirimo zonas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Tomas Dunčikas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 dirty="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03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Parašyti ir išbandyti automatizuotus Unity testus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Agnė Butkutė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 dirty="0" smtClean="0">
                          <a:effectLst/>
                        </a:rPr>
                        <a:t>2</a:t>
                      </a:r>
                      <a:endParaRPr lang="lt-LT" sz="140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86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>
                          <a:effectLst/>
                          <a:latin typeface="+mn-lt"/>
                        </a:rPr>
                        <a:t>Rezultatų lentėlė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dirty="0">
                          <a:effectLst/>
                          <a:latin typeface="+mn-lt"/>
                        </a:rPr>
                        <a:t>Tomas </a:t>
                      </a:r>
                      <a:r>
                        <a:rPr lang="lt-LT" sz="1400" dirty="0" err="1">
                          <a:effectLst/>
                          <a:latin typeface="+mn-lt"/>
                        </a:rPr>
                        <a:t>Dunčikas</a:t>
                      </a:r>
                      <a:endParaRPr lang="lt-LT" sz="1400" dirty="0">
                        <a:effectLst/>
                        <a:latin typeface="+mn-lt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52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HealthBar kūrimas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dirty="0">
                          <a:effectLst/>
                          <a:latin typeface="+mn-lt"/>
                        </a:rPr>
                        <a:t>Tomas </a:t>
                      </a:r>
                      <a:r>
                        <a:rPr lang="lt-LT" sz="1400" dirty="0" err="1">
                          <a:effectLst/>
                          <a:latin typeface="+mn-lt"/>
                        </a:rPr>
                        <a:t>Dunčikas</a:t>
                      </a:r>
                      <a:endParaRPr lang="lt-LT" sz="1400" dirty="0">
                        <a:effectLst/>
                        <a:latin typeface="+mn-lt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0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effectLst/>
                          <a:latin typeface="+mn-lt"/>
                        </a:rPr>
                        <a:t>Sukurti ir į žaidimą įdėti įrašytą tekstą prieš kiekvieną lygį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dirty="0">
                          <a:effectLst/>
                          <a:latin typeface="+mn-lt"/>
                        </a:rPr>
                        <a:t>Tomas </a:t>
                      </a:r>
                      <a:r>
                        <a:rPr lang="lt-LT" sz="1400" dirty="0" err="1">
                          <a:effectLst/>
                          <a:latin typeface="+mn-lt"/>
                        </a:rPr>
                        <a:t>Dunčikas</a:t>
                      </a:r>
                      <a:endParaRPr lang="lt-LT" sz="1400" dirty="0">
                        <a:effectLst/>
                        <a:latin typeface="+mn-lt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30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Parengti projekto pristatymą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lt-LT" sz="14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Agnė Butkutė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 dirty="0" smtClean="0">
                          <a:effectLst/>
                        </a:rPr>
                        <a:t>1,5</a:t>
                      </a:r>
                      <a:endParaRPr lang="lt-LT" sz="1400" dirty="0"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06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/>
                      <a:endParaRPr lang="lt-LT" sz="14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IŠ VISO</a:t>
                      </a:r>
                      <a:endParaRPr lang="lt-LT" sz="14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lt-LT" sz="1400" dirty="0" smtClean="0">
                          <a:effectLst/>
                          <a:latin typeface="+mn-lt"/>
                        </a:rPr>
                        <a:t>90,5 </a:t>
                      </a:r>
                      <a:endParaRPr lang="lt-LT" sz="1400" dirty="0">
                        <a:effectLst/>
                        <a:latin typeface="+mn-lt"/>
                      </a:endParaRP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455702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z="1300" smtClean="0"/>
              <a:t>6</a:t>
            </a:fld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36041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/>
                </a:solidFill>
              </a:rPr>
              <a:t>Funkcijų lentelė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z="1400" smtClean="0"/>
              <a:t>7</a:t>
            </a:fld>
            <a:endParaRPr lang="en-GB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737361"/>
            <a:ext cx="4673580" cy="46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/>
                </a:solidFill>
              </a:rPr>
              <a:t>Ko nepavyko pasiekti?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chemeClr val="tx1"/>
                </a:solidFill>
              </a:rPr>
              <a:t> Nespėjome sukurti tinklapio žaidimui patalpinti;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Nespėjome implementuoti pakeičiamos pagrindinio veikėjo išvaizdos;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Nesukūrėme atskiro nustatymų lango administratoriui;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Nesukūrėme </a:t>
            </a:r>
            <a:r>
              <a:rPr lang="lt-LT" dirty="0" err="1" smtClean="0">
                <a:solidFill>
                  <a:schemeClr val="tx1"/>
                </a:solidFill>
              </a:rPr>
              <a:t>super</a:t>
            </a:r>
            <a:r>
              <a:rPr lang="lt-LT" dirty="0" smtClean="0">
                <a:solidFill>
                  <a:schemeClr val="tx1"/>
                </a:solidFill>
              </a:rPr>
              <a:t> galios pagrindiniam veikėjui.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lt-LT" dirty="0" smtClean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z="1400" smtClean="0"/>
              <a:t>8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4716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/>
                </a:solidFill>
              </a:rPr>
              <a:t>Sistemos užduočių diagrama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38" y="1625717"/>
            <a:ext cx="5966757" cy="48340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4A7C-04BE-4620-A965-8F0CB6555BBD}" type="slidenum">
              <a:rPr lang="en-GB" sz="1400" smtClean="0"/>
              <a:t>9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723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Words>424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VŪkis  Programų sistemų inžinerijos projektinis darbas</vt:lpstr>
      <vt:lpstr>VŪkis komanda</vt:lpstr>
      <vt:lpstr>Kas yra VŪkis?</vt:lpstr>
      <vt:lpstr>Naudojamos technologijos</vt:lpstr>
      <vt:lpstr>Darbo lentelė</vt:lpstr>
      <vt:lpstr>PowerPoint Presentation</vt:lpstr>
      <vt:lpstr>Funkcijų lentelė</vt:lpstr>
      <vt:lpstr>Ko nepavyko pasiekti?</vt:lpstr>
      <vt:lpstr>Sistemos užduočių diagrama</vt:lpstr>
      <vt:lpstr>Diegimo diagrama</vt:lpstr>
      <vt:lpstr>Ko išmokome?</vt:lpstr>
      <vt:lpstr>O dabar...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VŪkis</dc:title>
  <dc:creator>Agnė Butkutė</dc:creator>
  <cp:lastModifiedBy>Agnė Butkutė</cp:lastModifiedBy>
  <cp:revision>25</cp:revision>
  <dcterms:created xsi:type="dcterms:W3CDTF">2019-12-16T18:05:28Z</dcterms:created>
  <dcterms:modified xsi:type="dcterms:W3CDTF">2019-12-18T01:05:12Z</dcterms:modified>
</cp:coreProperties>
</file>