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0" r:id="rId2"/>
    <p:sldId id="257" r:id="rId3"/>
    <p:sldId id="267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88980-0063-4EA6-84D1-E0C3E76E336D}" v="99" dt="2022-06-12T04:15:03.281"/>
    <p1510:client id="{E33B0A5B-FD8C-4AC9-9EE9-937425827741}" v="180" dt="2022-06-12T04:47:2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D776E-9DCE-4D6B-BBFA-545047AB4CB0}" type="datetimeFigureOut"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EC94-BB34-40BF-BA13-02136A2CAF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3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accountant, calculator, accounting, graphs, career ...">
            <a:extLst>
              <a:ext uri="{FF2B5EF4-FFF2-40B4-BE49-F238E27FC236}">
                <a16:creationId xmlns:a16="http://schemas.microsoft.com/office/drawing/2014/main" id="{34BC0E50-BE9B-AA75-4EB7-962BFE9BC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4852" b="111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3DD86-FA54-352F-8E33-3F1DA0199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en-US" sz="8000" b="1" dirty="0">
                <a:solidFill>
                  <a:srgbClr val="C00000"/>
                </a:solidFill>
                <a:latin typeface="Segoe UI Semibold"/>
                <a:cs typeface="Calibri Light"/>
              </a:rPr>
              <a:t>Personal Finance Analysis</a:t>
            </a:r>
            <a:endParaRPr lang="en-US" sz="8000" b="1">
              <a:solidFill>
                <a:srgbClr val="C00000"/>
              </a:solidFill>
              <a:latin typeface="Segoe UI Semibold"/>
              <a:cs typeface="Segoe UI Semi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8F250-9FF4-135A-E6F4-E2764F036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>
                <a:solidFill>
                  <a:schemeClr val="tx2"/>
                </a:solidFill>
                <a:cs typeface="Calibri"/>
              </a:rPr>
              <a:t>Dashboard In Power BI</a:t>
            </a:r>
            <a:endParaRPr lang="en-US" sz="2200" b="1">
              <a:solidFill>
                <a:schemeClr val="tx2"/>
              </a:solidFill>
            </a:endParaRPr>
          </a:p>
        </p:txBody>
      </p:sp>
      <p:cxnSp>
        <p:nvCxnSpPr>
          <p:cNvPr id="46" name="Straight Connector 17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9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21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4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 Dashboard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65E9D7-2D9A-5775-5DD9-5BD5BDC3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" y="2535"/>
            <a:ext cx="11815311" cy="679542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8B0D1-09E4-6554-B700-BC4432F2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Expenses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2189AAE-C126-A5BB-705C-9FCD040C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49" y="1966293"/>
            <a:ext cx="81691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2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0A86F-8EF4-D2C7-7EE8-D5148995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Savings</a:t>
            </a:r>
            <a:endParaRPr lang="en-US">
              <a:cs typeface="Calibri Light" panose="020F0302020204030204"/>
            </a:endParaRPr>
          </a:p>
        </p:txBody>
      </p:sp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5AF5B14-8539-473F-ED94-0F7C4675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67" y="1649992"/>
            <a:ext cx="11389627" cy="5127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46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BEAB-72EC-D48A-2DD2-54204D36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Detailed Statement</a:t>
            </a:r>
            <a:endParaRPr lang="en-US" sz="4000" i="1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5F795AA1-7CE3-89BB-F264-F1BB5801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3" y="1966293"/>
            <a:ext cx="11256399" cy="4912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85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701C51-3A7B-1BD1-7802-B8F713F4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1" y="643467"/>
            <a:ext cx="9095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2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67ACC10-B86E-D419-EC06-37BBAB7B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5018"/>
            <a:ext cx="11277600" cy="58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6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A1DA95E-03FE-AB36-5727-31D2CBA4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5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50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 Design</vt:lpstr>
      <vt:lpstr>Personal Finance Analysis</vt:lpstr>
      <vt:lpstr>Finance Dashboard</vt:lpstr>
      <vt:lpstr>Expenses</vt:lpstr>
      <vt:lpstr>Savings</vt:lpstr>
      <vt:lpstr>Detailed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148</cp:revision>
  <dcterms:created xsi:type="dcterms:W3CDTF">2016-09-04T11:54:55Z</dcterms:created>
  <dcterms:modified xsi:type="dcterms:W3CDTF">2022-06-12T04:50:41Z</dcterms:modified>
</cp:coreProperties>
</file>