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Webinar Analysis &amp; Lead Conversion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Total Leads: 1013</a:t>
            </a:r>
          </a:p>
          <a:p>
            <a:r>
              <a:t>Attendance Rate: 221 out of 1013</a:t>
            </a:r>
          </a:p>
          <a:p>
            <a:r>
              <a:t>Top 3 Events:</a:t>
            </a:r>
          </a:p>
          <a:p>
            <a:r>
              <a:t>1. Future Of Work - 198</a:t>
            </a:r>
          </a:p>
          <a:p>
            <a:r>
              <a:t>2. Transformimg HR - 154</a:t>
            </a:r>
          </a:p>
          <a:p>
            <a:r>
              <a:t>3. Application with ML - 139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Sales 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Top Reasons for Non-Conversion:</a:t>
            </a:r>
          </a:p>
          <a:p>
            <a:r>
              <a:t>1. Other - 731</a:t>
            </a:r>
          </a:p>
          <a:p>
            <a:r>
              <a:t>2. Incorrect Contact - 182</a:t>
            </a:r>
          </a:p>
          <a:p>
            <a:r>
              <a:t>3. Lack of Interest - 66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Address Price Concerns with Flexible Pricing</a:t>
            </a:r>
          </a:p>
          <a:p>
            <a:r>
              <a:t>2. Improve Product Demo to Highlight Fit</a:t>
            </a:r>
          </a:p>
          <a:p>
            <a:r>
              <a:t>3. Enhance Follow-up Strategies for Better Engagement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Reasons for Non-Conversion</a:t>
            </a:r>
          </a:p>
        </p:txBody>
      </p:sp>
      <p:pic>
        <p:nvPicPr>
          <p:cNvPr id="3" name="Picture 2" descr="non_conversion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