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1" r:id="rId5"/>
    <p:sldId id="272" r:id="rId6"/>
    <p:sldId id="273" r:id="rId7"/>
    <p:sldId id="274" r:id="rId8"/>
    <p:sldId id="262" r:id="rId9"/>
    <p:sldId id="266" r:id="rId10"/>
    <p:sldId id="270" r:id="rId11"/>
    <p:sldId id="264" r:id="rId12"/>
    <p:sldId id="265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75" d="100"/>
          <a:sy n="75" d="100"/>
        </p:scale>
        <p:origin x="-1496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3/12/15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 err="1" smtClean="0"/>
              <a:t>Orangee</a:t>
            </a:r>
            <a:r>
              <a:rPr lang="en-US" altLang="ko-KR" i="1" dirty="0" smtClean="0"/>
              <a:t> Cloud Player </a:t>
            </a:r>
            <a:br>
              <a:rPr lang="en-US" altLang="ko-KR" i="1" dirty="0" smtClean="0"/>
            </a:br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3168" y="3284984"/>
            <a:ext cx="7854696" cy="1752600"/>
          </a:xfrm>
        </p:spPr>
        <p:txBody>
          <a:bodyPr/>
          <a:lstStyle/>
          <a:p>
            <a:r>
              <a:rPr lang="en-US" altLang="ko-KR" dirty="0" err="1" smtClean="0"/>
              <a:t>orangee.tv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Link Screen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i="1" dirty="0" smtClean="0">
                <a:solidFill>
                  <a:schemeClr val="accent5">
                    <a:lumMod val="75000"/>
                  </a:schemeClr>
                </a:solidFill>
              </a:rPr>
              <a:t>The following are steps to link user’s account:</a:t>
            </a:r>
            <a:endParaRPr lang="en-US" altLang="ko-KR" sz="24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Open the app on the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, wait for the link screen.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Visit this website on your computer: http://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/link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Click "Login" from top right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It will redirect you to Facebook (we use third party authentication)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Enter username/password on Facebook page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It will redirect you back to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orangee.tv's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website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Click "Link" from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orangee.tv's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website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Enter the code seen on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screen, click 'Save’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Wait for about 15 seconds for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app to refresh.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If nothing happens after 15 seconds, Click to the 'Link' again on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orangee.tv's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website, make sure the code is spelled correctly (for example, letter o and number 0 looks similar but different).</a:t>
            </a:r>
          </a:p>
          <a:p>
            <a:r>
              <a:rPr lang="en-US" altLang="ko-KR" sz="2400" i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R" altLang="en-US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&amp; function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Menu&amp; function description with screen shot</a:t>
            </a:r>
          </a:p>
        </p:txBody>
      </p:sp>
      <p:pic>
        <p:nvPicPr>
          <p:cNvPr id="5" name="Picture 4" descr="Mozilla_Firef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5971356" cy="237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551723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is a multiple-level grid, just </a:t>
            </a:r>
            <a:r>
              <a:rPr lang="en-US" dirty="0" smtClean="0">
                <a:solidFill>
                  <a:srgbClr val="FF0000"/>
                </a:solidFill>
              </a:rPr>
              <a:t>use up/down/left/right </a:t>
            </a:r>
            <a:r>
              <a:rPr lang="en-US" dirty="0" smtClean="0"/>
              <a:t>to navigate, </a:t>
            </a:r>
            <a:r>
              <a:rPr lang="en-US" dirty="0" smtClean="0">
                <a:solidFill>
                  <a:srgbClr val="FF0000"/>
                </a:solidFill>
              </a:rPr>
              <a:t>enter</a:t>
            </a:r>
            <a:r>
              <a:rPr lang="en-US" dirty="0" smtClean="0"/>
              <a:t> to select, and 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 smtClean="0"/>
              <a:t>to return to previous</a:t>
            </a:r>
          </a:p>
          <a:p>
            <a:r>
              <a:rPr lang="en-US" dirty="0" smtClean="0"/>
              <a:t> screen.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Policy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- sample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i="1" dirty="0" smtClean="0">
                <a:solidFill>
                  <a:schemeClr val="accent5">
                    <a:lumMod val="75000"/>
                  </a:schemeClr>
                </a:solidFill>
              </a:rPr>
              <a:t>If you have your own key policy on your app, please describe it.</a:t>
            </a:r>
            <a:endParaRPr lang="ko-KR" altLang="en-US" sz="2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13669"/>
              </p:ext>
            </p:extLst>
          </p:nvPr>
        </p:nvGraphicFramePr>
        <p:xfrm>
          <a:off x="539552" y="2245301"/>
          <a:ext cx="7920880" cy="2875700"/>
        </p:xfrm>
        <a:graphic>
          <a:graphicData uri="http://schemas.openxmlformats.org/drawingml/2006/table">
            <a:tbl>
              <a:tblPr/>
              <a:tblGrid>
                <a:gridCol w="1391751"/>
                <a:gridCol w="4728929"/>
                <a:gridCol w="1800200"/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ENTER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Go to the next screen based on user’s selection.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to up or down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LEFT/RIGHT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to left or right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Pause/resume video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to previous screen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Close the app and show broadcasting channel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change languages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31212"/>
              </p:ext>
            </p:extLst>
          </p:nvPr>
        </p:nvGraphicFramePr>
        <p:xfrm>
          <a:off x="467544" y="1935163"/>
          <a:ext cx="8219256" cy="109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3"/>
                <a:gridCol w="6267153"/>
              </a:tblGrid>
              <a:tr h="57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How to</a:t>
                      </a:r>
                      <a:r>
                        <a:rPr lang="en-US" altLang="ko-KR" sz="1400" baseline="0" dirty="0" smtClean="0"/>
                        <a:t> change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20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altLang="ko-KR" sz="1200" i="1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supported</a:t>
                      </a:r>
                      <a:endParaRPr kumimoji="0" lang="ko-KR" altLang="ko-KR" sz="1200" i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831070"/>
              </p:ext>
            </p:extLst>
          </p:nvPr>
        </p:nvGraphicFramePr>
        <p:xfrm>
          <a:off x="457200" y="1935163"/>
          <a:ext cx="8229600" cy="229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152128"/>
                <a:gridCol w="3929608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1.0.0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2015.02.01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First release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OrangeeTV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2015.02.24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Fix all bugs</a:t>
                      </a:r>
                      <a:r>
                        <a:rPr lang="en-US" altLang="ko-KR" baseline="0" dirty="0" smtClean="0"/>
                        <a:t> found during Samsung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app store’s review process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OrangeeTV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2015.03.11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Fix all bugs</a:t>
                      </a:r>
                      <a:r>
                        <a:rPr lang="en-US" altLang="ko-KR" baseline="0" dirty="0" smtClean="0"/>
                        <a:t> found during Samsung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app store’s review process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OrangeeTV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</a:p>
          <a:p>
            <a:r>
              <a:rPr lang="en-US" altLang="ko-KR" dirty="0" smtClean="0"/>
              <a:t>Usage Scenario</a:t>
            </a:r>
          </a:p>
          <a:p>
            <a:r>
              <a:rPr lang="en-US" altLang="ko-KR" dirty="0" smtClean="0"/>
              <a:t>Menu &amp; function description</a:t>
            </a:r>
          </a:p>
          <a:p>
            <a:r>
              <a:rPr lang="en-US" altLang="ko-KR" dirty="0" smtClean="0"/>
              <a:t>Key policy</a:t>
            </a:r>
          </a:p>
          <a:p>
            <a:r>
              <a:rPr lang="en-US" altLang="ko-KR" dirty="0" smtClean="0"/>
              <a:t>How to change languages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three types of screens in this app:</a:t>
            </a:r>
          </a:p>
          <a:p>
            <a:pPr lvl="1"/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Link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creen: user is required to enter an code seen on this screen to our website via their computer. This needs to   be done only once</a:t>
            </a:r>
          </a:p>
          <a:p>
            <a:pPr lvl="1"/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Program Selection Screen: this is a grid of programs, user uses </a:t>
            </a:r>
            <a:r>
              <a:rPr lang="en-US" altLang="ko-KR" i="1" dirty="0" smtClean="0">
                <a:solidFill>
                  <a:srgbClr val="FF0000"/>
                </a:solidFill>
              </a:rPr>
              <a:t>up/down/left/right/enter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 select a program. This   screen may have multiple levels (nested), and user can   use </a:t>
            </a:r>
            <a:r>
              <a:rPr lang="en-US" altLang="ko-KR" i="1" dirty="0" smtClean="0">
                <a:solidFill>
                  <a:srgbClr val="FF0000"/>
                </a:solidFill>
              </a:rPr>
              <a:t>return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 go back to previous level.</a:t>
            </a:r>
          </a:p>
          <a:p>
            <a:pPr lvl="1"/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Video Screen: 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</a:rPr>
              <a:t>fullscreen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video player. And user can use    </a:t>
            </a:r>
            <a:r>
              <a:rPr lang="en-US" altLang="ko-KR" i="1" dirty="0" smtClean="0">
                <a:solidFill>
                  <a:srgbClr val="FF0000"/>
                </a:solidFill>
              </a:rPr>
              <a:t>return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key to go back to 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Program Selection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Screen, </a:t>
            </a:r>
            <a:r>
              <a:rPr lang="en-US" altLang="ko-KR" i="1" dirty="0" smtClean="0">
                <a:solidFill>
                  <a:srgbClr val="FF0000"/>
                </a:solidFill>
              </a:rPr>
              <a:t>play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 key to pause/resume video </a:t>
            </a:r>
          </a:p>
          <a:p>
            <a:pPr lvl="1"/>
            <a:endParaRPr lang="en-US" altLang="ko-KR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Screen Screenshot</a:t>
            </a:r>
            <a:endParaRPr lang="en-US" dirty="0"/>
          </a:p>
        </p:txBody>
      </p:sp>
      <p:pic>
        <p:nvPicPr>
          <p:cNvPr id="4" name="Content Placeholder 3" descr="Mozilla_Firefox_-__Private_Browsing_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258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2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Program Selection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Screen Screenshot</a:t>
            </a:r>
            <a:endParaRPr lang="en-US" dirty="0"/>
          </a:p>
        </p:txBody>
      </p:sp>
      <p:pic>
        <p:nvPicPr>
          <p:cNvPr id="4" name="Content Placeholder 3" descr="Mozilla_Firefo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2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789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Video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Screen Screenshot</a:t>
            </a:r>
            <a:endParaRPr lang="en-US" dirty="0"/>
          </a:p>
        </p:txBody>
      </p:sp>
      <p:pic>
        <p:nvPicPr>
          <p:cNvPr id="4" name="Content Placeholder 3" descr="index_htm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2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974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– (flow graph)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orangee tv flow graph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2" b="14442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The app needs to be linked with an user's account on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computer before the first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usage (Link Screen)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After that, just use up/down/left/right to navigate and enter/return to select (Program Selection Screen)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Once an video is selected and playing, user can use paly button to pause/resume (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Video Screen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</a:p>
          <a:p>
            <a:pPr marL="0" indent="0">
              <a:buNone/>
            </a:pPr>
            <a:endParaRPr lang="en-US" altLang="ko-KR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2080</TotalTime>
  <Words>558</Words>
  <Application>Microsoft Macintosh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흐름</vt:lpstr>
      <vt:lpstr>Orangee Cloud Player  Description</vt:lpstr>
      <vt:lpstr>Revision History</vt:lpstr>
      <vt:lpstr>Contents</vt:lpstr>
      <vt:lpstr>UI Structure</vt:lpstr>
      <vt:lpstr>Link Screen Screenshot</vt:lpstr>
      <vt:lpstr>Program Selection Screen Screenshot</vt:lpstr>
      <vt:lpstr>Video Screen Screenshot</vt:lpstr>
      <vt:lpstr>UI structure – (flow graph)</vt:lpstr>
      <vt:lpstr>Usage Scenario</vt:lpstr>
      <vt:lpstr>Usage Scenario – Link Screen</vt:lpstr>
      <vt:lpstr>Menu &amp; function description</vt:lpstr>
      <vt:lpstr>Key Policy - sample</vt:lpstr>
      <vt:lpstr>How to change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Yong Zhi</cp:lastModifiedBy>
  <cp:revision>59</cp:revision>
  <dcterms:created xsi:type="dcterms:W3CDTF">2012-04-25T04:15:24Z</dcterms:created>
  <dcterms:modified xsi:type="dcterms:W3CDTF">2015-03-12T04:43:55Z</dcterms:modified>
</cp:coreProperties>
</file>