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4" r:id="rId7"/>
    <p:sldId id="26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B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BC17C3-BB75-4B99-9B57-90EF31726DBB}" v="4" dt="2024-06-30T09:40:24.173"/>
    <p1510:client id="{FC317D15-3604-4478-845F-DEC92442A991}" v="4" dt="2024-06-30T18:43:59.9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3"/>
    <p:restoredTop sz="94709"/>
  </p:normalViewPr>
  <p:slideViewPr>
    <p:cSldViewPr snapToGrid="0">
      <p:cViewPr varScale="1">
        <p:scale>
          <a:sx n="62" d="100"/>
          <a:sy n="62" d="100"/>
        </p:scale>
        <p:origin x="72" y="14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GNIV PRAMANICK" userId="f2a38e732701f9a1" providerId="LiveId" clId="{FC317D15-3604-4478-845F-DEC92442A991}"/>
    <pc:docChg chg="custSel modSld">
      <pc:chgData name="AGNIV PRAMANICK" userId="f2a38e732701f9a1" providerId="LiveId" clId="{FC317D15-3604-4478-845F-DEC92442A991}" dt="2024-06-30T19:00:23.803" v="837" actId="14100"/>
      <pc:docMkLst>
        <pc:docMk/>
      </pc:docMkLst>
      <pc:sldChg chg="modSp mod">
        <pc:chgData name="AGNIV PRAMANICK" userId="f2a38e732701f9a1" providerId="LiveId" clId="{FC317D15-3604-4478-845F-DEC92442A991}" dt="2024-06-30T18:40:08.444" v="308" actId="20577"/>
        <pc:sldMkLst>
          <pc:docMk/>
          <pc:sldMk cId="2448271684" sldId="256"/>
        </pc:sldMkLst>
        <pc:spChg chg="mod">
          <ac:chgData name="AGNIV PRAMANICK" userId="f2a38e732701f9a1" providerId="LiveId" clId="{FC317D15-3604-4478-845F-DEC92442A991}" dt="2024-06-30T18:40:08.444" v="308" actId="20577"/>
          <ac:spMkLst>
            <pc:docMk/>
            <pc:sldMk cId="2448271684" sldId="256"/>
            <ac:spMk id="7" creationId="{2A2A84C1-7E0B-8EEB-A3B6-1FF5B539E40D}"/>
          </ac:spMkLst>
        </pc:spChg>
      </pc:sldChg>
      <pc:sldChg chg="addSp modSp mod">
        <pc:chgData name="AGNIV PRAMANICK" userId="f2a38e732701f9a1" providerId="LiveId" clId="{FC317D15-3604-4478-845F-DEC92442A991}" dt="2024-06-30T18:47:12.035" v="710" actId="123"/>
        <pc:sldMkLst>
          <pc:docMk/>
          <pc:sldMk cId="2755130050" sldId="257"/>
        </pc:sldMkLst>
        <pc:spChg chg="add">
          <ac:chgData name="AGNIV PRAMANICK" userId="f2a38e732701f9a1" providerId="LiveId" clId="{FC317D15-3604-4478-845F-DEC92442A991}" dt="2024-06-30T18:43:44.107" v="309"/>
          <ac:spMkLst>
            <pc:docMk/>
            <pc:sldMk cId="2755130050" sldId="257"/>
            <ac:spMk id="2" creationId="{E7339F1A-1C4F-3E20-F8F9-72D9AFE06937}"/>
          </ac:spMkLst>
        </pc:spChg>
        <pc:spChg chg="add">
          <ac:chgData name="AGNIV PRAMANICK" userId="f2a38e732701f9a1" providerId="LiveId" clId="{FC317D15-3604-4478-845F-DEC92442A991}" dt="2024-06-30T18:43:52.657" v="311"/>
          <ac:spMkLst>
            <pc:docMk/>
            <pc:sldMk cId="2755130050" sldId="257"/>
            <ac:spMk id="3" creationId="{5F3544DB-28E9-3C10-B0D3-26F0CBE25A15}"/>
          </ac:spMkLst>
        </pc:spChg>
        <pc:spChg chg="mod">
          <ac:chgData name="AGNIV PRAMANICK" userId="f2a38e732701f9a1" providerId="LiveId" clId="{FC317D15-3604-4478-845F-DEC92442A991}" dt="2024-06-30T18:47:12.035" v="710" actId="123"/>
          <ac:spMkLst>
            <pc:docMk/>
            <pc:sldMk cId="2755130050" sldId="257"/>
            <ac:spMk id="5" creationId="{043E84EA-1268-70A0-4809-F6B461B3FF36}"/>
          </ac:spMkLst>
        </pc:spChg>
      </pc:sldChg>
      <pc:sldChg chg="modSp mod">
        <pc:chgData name="AGNIV PRAMANICK" userId="f2a38e732701f9a1" providerId="LiveId" clId="{FC317D15-3604-4478-845F-DEC92442A991}" dt="2024-06-30T19:00:23.803" v="837" actId="14100"/>
        <pc:sldMkLst>
          <pc:docMk/>
          <pc:sldMk cId="3457856722" sldId="258"/>
        </pc:sldMkLst>
        <pc:spChg chg="mod">
          <ac:chgData name="AGNIV PRAMANICK" userId="f2a38e732701f9a1" providerId="LiveId" clId="{FC317D15-3604-4478-845F-DEC92442A991}" dt="2024-06-30T19:00:23.803" v="837" actId="14100"/>
          <ac:spMkLst>
            <pc:docMk/>
            <pc:sldMk cId="3457856722" sldId="258"/>
            <ac:spMk id="5" creationId="{043E84EA-1268-70A0-4809-F6B461B3FF36}"/>
          </ac:spMkLst>
        </pc:spChg>
      </pc:sldChg>
      <pc:sldChg chg="modSp mod">
        <pc:chgData name="AGNIV PRAMANICK" userId="f2a38e732701f9a1" providerId="LiveId" clId="{FC317D15-3604-4478-845F-DEC92442A991}" dt="2024-06-30T18:57:19.980" v="782" actId="20577"/>
        <pc:sldMkLst>
          <pc:docMk/>
          <pc:sldMk cId="2671213945" sldId="259"/>
        </pc:sldMkLst>
        <pc:spChg chg="mod">
          <ac:chgData name="AGNIV PRAMANICK" userId="f2a38e732701f9a1" providerId="LiveId" clId="{FC317D15-3604-4478-845F-DEC92442A991}" dt="2024-06-30T18:57:19.980" v="782" actId="20577"/>
          <ac:spMkLst>
            <pc:docMk/>
            <pc:sldMk cId="2671213945" sldId="259"/>
            <ac:spMk id="2" creationId="{99F3BA3D-7E9C-0576-22D4-35DB6E27F696}"/>
          </ac:spMkLst>
        </pc:spChg>
      </pc:sldChg>
      <pc:sldChg chg="modSp mod">
        <pc:chgData name="AGNIV PRAMANICK" userId="f2a38e732701f9a1" providerId="LiveId" clId="{FC317D15-3604-4478-845F-DEC92442A991}" dt="2024-06-30T18:57:53.800" v="789" actId="2710"/>
        <pc:sldMkLst>
          <pc:docMk/>
          <pc:sldMk cId="3438377618" sldId="260"/>
        </pc:sldMkLst>
        <pc:spChg chg="mod">
          <ac:chgData name="AGNIV PRAMANICK" userId="f2a38e732701f9a1" providerId="LiveId" clId="{FC317D15-3604-4478-845F-DEC92442A991}" dt="2024-06-30T18:57:53.800" v="789" actId="2710"/>
          <ac:spMkLst>
            <pc:docMk/>
            <pc:sldMk cId="3438377618" sldId="260"/>
            <ac:spMk id="2" creationId="{3220AEDC-D5EC-1B9F-2531-FFC8CDD01BC2}"/>
          </ac:spMkLst>
        </pc:spChg>
      </pc:sldChg>
      <pc:sldChg chg="modSp mod">
        <pc:chgData name="AGNIV PRAMANICK" userId="f2a38e732701f9a1" providerId="LiveId" clId="{FC317D15-3604-4478-845F-DEC92442A991}" dt="2024-06-30T18:59:50.330" v="834" actId="20577"/>
        <pc:sldMkLst>
          <pc:docMk/>
          <pc:sldMk cId="597279266" sldId="264"/>
        </pc:sldMkLst>
        <pc:spChg chg="mod">
          <ac:chgData name="AGNIV PRAMANICK" userId="f2a38e732701f9a1" providerId="LiveId" clId="{FC317D15-3604-4478-845F-DEC92442A991}" dt="2024-06-30T18:59:50.330" v="834" actId="20577"/>
          <ac:spMkLst>
            <pc:docMk/>
            <pc:sldMk cId="597279266" sldId="264"/>
            <ac:spMk id="2" creationId="{2D8D840E-EC56-279B-3D38-A0D9C4C65974}"/>
          </ac:spMkLst>
        </pc:spChg>
      </pc:sldChg>
      <pc:sldChg chg="modSp mod">
        <pc:chgData name="AGNIV PRAMANICK" userId="f2a38e732701f9a1" providerId="LiveId" clId="{FC317D15-3604-4478-845F-DEC92442A991}" dt="2024-06-30T18:59:11.811" v="802" actId="20577"/>
        <pc:sldMkLst>
          <pc:docMk/>
          <pc:sldMk cId="452516007" sldId="267"/>
        </pc:sldMkLst>
        <pc:spChg chg="mod">
          <ac:chgData name="AGNIV PRAMANICK" userId="f2a38e732701f9a1" providerId="LiveId" clId="{FC317D15-3604-4478-845F-DEC92442A991}" dt="2024-06-30T18:59:11.811" v="802" actId="20577"/>
          <ac:spMkLst>
            <pc:docMk/>
            <pc:sldMk cId="452516007" sldId="267"/>
            <ac:spMk id="11" creationId="{C0A98992-7D9F-A384-1D8D-1A105D95D0FF}"/>
          </ac:spMkLst>
        </pc:spChg>
      </pc:sldChg>
    </pc:docChg>
  </pc:docChgLst>
  <pc:docChgLst>
    <pc:chgData name="Jahnavi Akkireddy" userId="32b04fb2b3bd8ddf" providerId="LiveId" clId="{8FBC17C3-BB75-4B99-9B57-90EF31726DBB}"/>
    <pc:docChg chg="custSel modSld">
      <pc:chgData name="Jahnavi Akkireddy" userId="32b04fb2b3bd8ddf" providerId="LiveId" clId="{8FBC17C3-BB75-4B99-9B57-90EF31726DBB}" dt="2024-06-30T10:00:19.570" v="833" actId="20577"/>
      <pc:docMkLst>
        <pc:docMk/>
      </pc:docMkLst>
      <pc:sldChg chg="modSp mod">
        <pc:chgData name="Jahnavi Akkireddy" userId="32b04fb2b3bd8ddf" providerId="LiveId" clId="{8FBC17C3-BB75-4B99-9B57-90EF31726DBB}" dt="2024-06-30T09:57:11.458" v="793" actId="20577"/>
        <pc:sldMkLst>
          <pc:docMk/>
          <pc:sldMk cId="2448271684" sldId="256"/>
        </pc:sldMkLst>
        <pc:spChg chg="mod">
          <ac:chgData name="Jahnavi Akkireddy" userId="32b04fb2b3bd8ddf" providerId="LiveId" clId="{8FBC17C3-BB75-4B99-9B57-90EF31726DBB}" dt="2024-06-30T09:57:11.458" v="793" actId="20577"/>
          <ac:spMkLst>
            <pc:docMk/>
            <pc:sldMk cId="2448271684" sldId="256"/>
            <ac:spMk id="7" creationId="{2A2A84C1-7E0B-8EEB-A3B6-1FF5B539E40D}"/>
          </ac:spMkLst>
        </pc:spChg>
      </pc:sldChg>
      <pc:sldChg chg="modSp mod">
        <pc:chgData name="Jahnavi Akkireddy" userId="32b04fb2b3bd8ddf" providerId="LiveId" clId="{8FBC17C3-BB75-4B99-9B57-90EF31726DBB}" dt="2024-06-30T09:57:35.628" v="796" actId="1076"/>
        <pc:sldMkLst>
          <pc:docMk/>
          <pc:sldMk cId="2755130050" sldId="257"/>
        </pc:sldMkLst>
        <pc:spChg chg="mod">
          <ac:chgData name="Jahnavi Akkireddy" userId="32b04fb2b3bd8ddf" providerId="LiveId" clId="{8FBC17C3-BB75-4B99-9B57-90EF31726DBB}" dt="2024-06-30T09:57:35.628" v="796" actId="1076"/>
          <ac:spMkLst>
            <pc:docMk/>
            <pc:sldMk cId="2755130050" sldId="257"/>
            <ac:spMk id="4" creationId="{A4EA6EBB-DB22-DE69-5A82-8AE36FF68349}"/>
          </ac:spMkLst>
        </pc:spChg>
        <pc:spChg chg="mod">
          <ac:chgData name="Jahnavi Akkireddy" userId="32b04fb2b3bd8ddf" providerId="LiveId" clId="{8FBC17C3-BB75-4B99-9B57-90EF31726DBB}" dt="2024-06-30T09:57:28.342" v="794" actId="1076"/>
          <ac:spMkLst>
            <pc:docMk/>
            <pc:sldMk cId="2755130050" sldId="257"/>
            <ac:spMk id="5" creationId="{043E84EA-1268-70A0-4809-F6B461B3FF36}"/>
          </ac:spMkLst>
        </pc:spChg>
      </pc:sldChg>
      <pc:sldChg chg="modSp mod">
        <pc:chgData name="Jahnavi Akkireddy" userId="32b04fb2b3bd8ddf" providerId="LiveId" clId="{8FBC17C3-BB75-4B99-9B57-90EF31726DBB}" dt="2024-06-30T09:58:22.016" v="798" actId="1076"/>
        <pc:sldMkLst>
          <pc:docMk/>
          <pc:sldMk cId="3457856722" sldId="258"/>
        </pc:sldMkLst>
        <pc:spChg chg="mod">
          <ac:chgData name="Jahnavi Akkireddy" userId="32b04fb2b3bd8ddf" providerId="LiveId" clId="{8FBC17C3-BB75-4B99-9B57-90EF31726DBB}" dt="2024-06-30T09:58:18.718" v="797" actId="1076"/>
          <ac:spMkLst>
            <pc:docMk/>
            <pc:sldMk cId="3457856722" sldId="258"/>
            <ac:spMk id="4" creationId="{A4EA6EBB-DB22-DE69-5A82-8AE36FF68349}"/>
          </ac:spMkLst>
        </pc:spChg>
        <pc:spChg chg="mod">
          <ac:chgData name="Jahnavi Akkireddy" userId="32b04fb2b3bd8ddf" providerId="LiveId" clId="{8FBC17C3-BB75-4B99-9B57-90EF31726DBB}" dt="2024-06-30T09:58:22.016" v="798" actId="1076"/>
          <ac:spMkLst>
            <pc:docMk/>
            <pc:sldMk cId="3457856722" sldId="258"/>
            <ac:spMk id="5" creationId="{043E84EA-1268-70A0-4809-F6B461B3FF36}"/>
          </ac:spMkLst>
        </pc:spChg>
      </pc:sldChg>
      <pc:sldChg chg="modSp mod">
        <pc:chgData name="Jahnavi Akkireddy" userId="32b04fb2b3bd8ddf" providerId="LiveId" clId="{8FBC17C3-BB75-4B99-9B57-90EF31726DBB}" dt="2024-06-30T09:59:38.807" v="800" actId="1076"/>
        <pc:sldMkLst>
          <pc:docMk/>
          <pc:sldMk cId="2671213945" sldId="259"/>
        </pc:sldMkLst>
        <pc:spChg chg="mod">
          <ac:chgData name="Jahnavi Akkireddy" userId="32b04fb2b3bd8ddf" providerId="LiveId" clId="{8FBC17C3-BB75-4B99-9B57-90EF31726DBB}" dt="2024-06-30T09:59:37.016" v="799" actId="1076"/>
          <ac:spMkLst>
            <pc:docMk/>
            <pc:sldMk cId="2671213945" sldId="259"/>
            <ac:spMk id="2" creationId="{99F3BA3D-7E9C-0576-22D4-35DB6E27F696}"/>
          </ac:spMkLst>
        </pc:spChg>
        <pc:spChg chg="mod">
          <ac:chgData name="Jahnavi Akkireddy" userId="32b04fb2b3bd8ddf" providerId="LiveId" clId="{8FBC17C3-BB75-4B99-9B57-90EF31726DBB}" dt="2024-06-30T09:59:38.807" v="800" actId="1076"/>
          <ac:spMkLst>
            <pc:docMk/>
            <pc:sldMk cId="2671213945" sldId="259"/>
            <ac:spMk id="4" creationId="{A4EA6EBB-DB22-DE69-5A82-8AE36FF68349}"/>
          </ac:spMkLst>
        </pc:spChg>
      </pc:sldChg>
      <pc:sldChg chg="modSp mod">
        <pc:chgData name="Jahnavi Akkireddy" userId="32b04fb2b3bd8ddf" providerId="LiveId" clId="{8FBC17C3-BB75-4B99-9B57-90EF31726DBB}" dt="2024-06-30T09:59:48.783" v="803" actId="1076"/>
        <pc:sldMkLst>
          <pc:docMk/>
          <pc:sldMk cId="3438377618" sldId="260"/>
        </pc:sldMkLst>
        <pc:spChg chg="mod">
          <ac:chgData name="Jahnavi Akkireddy" userId="32b04fb2b3bd8ddf" providerId="LiveId" clId="{8FBC17C3-BB75-4B99-9B57-90EF31726DBB}" dt="2024-06-30T09:59:44.005" v="801" actId="1076"/>
          <ac:spMkLst>
            <pc:docMk/>
            <pc:sldMk cId="3438377618" sldId="260"/>
            <ac:spMk id="2" creationId="{3220AEDC-D5EC-1B9F-2531-FFC8CDD01BC2}"/>
          </ac:spMkLst>
        </pc:spChg>
        <pc:spChg chg="mod">
          <ac:chgData name="Jahnavi Akkireddy" userId="32b04fb2b3bd8ddf" providerId="LiveId" clId="{8FBC17C3-BB75-4B99-9B57-90EF31726DBB}" dt="2024-06-30T09:59:48.783" v="803" actId="1076"/>
          <ac:spMkLst>
            <pc:docMk/>
            <pc:sldMk cId="3438377618" sldId="260"/>
            <ac:spMk id="4" creationId="{A4EA6EBB-DB22-DE69-5A82-8AE36FF68349}"/>
          </ac:spMkLst>
        </pc:spChg>
      </pc:sldChg>
      <pc:sldChg chg="modSp mod">
        <pc:chgData name="Jahnavi Akkireddy" userId="32b04fb2b3bd8ddf" providerId="LiveId" clId="{8FBC17C3-BB75-4B99-9B57-90EF31726DBB}" dt="2024-06-30T09:59:55.396" v="805" actId="1076"/>
        <pc:sldMkLst>
          <pc:docMk/>
          <pc:sldMk cId="597279266" sldId="264"/>
        </pc:sldMkLst>
        <pc:spChg chg="mod">
          <ac:chgData name="Jahnavi Akkireddy" userId="32b04fb2b3bd8ddf" providerId="LiveId" clId="{8FBC17C3-BB75-4B99-9B57-90EF31726DBB}" dt="2024-06-30T09:59:53.244" v="804" actId="1076"/>
          <ac:spMkLst>
            <pc:docMk/>
            <pc:sldMk cId="597279266" sldId="264"/>
            <ac:spMk id="2" creationId="{2D8D840E-EC56-279B-3D38-A0D9C4C65974}"/>
          </ac:spMkLst>
        </pc:spChg>
        <pc:spChg chg="mod">
          <ac:chgData name="Jahnavi Akkireddy" userId="32b04fb2b3bd8ddf" providerId="LiveId" clId="{8FBC17C3-BB75-4B99-9B57-90EF31726DBB}" dt="2024-06-30T09:59:55.396" v="805" actId="1076"/>
          <ac:spMkLst>
            <pc:docMk/>
            <pc:sldMk cId="597279266" sldId="264"/>
            <ac:spMk id="4" creationId="{A4EA6EBB-DB22-DE69-5A82-8AE36FF68349}"/>
          </ac:spMkLst>
        </pc:spChg>
      </pc:sldChg>
      <pc:sldChg chg="modSp mod">
        <pc:chgData name="Jahnavi Akkireddy" userId="32b04fb2b3bd8ddf" providerId="LiveId" clId="{8FBC17C3-BB75-4B99-9B57-90EF31726DBB}" dt="2024-06-30T10:00:19.570" v="833" actId="20577"/>
        <pc:sldMkLst>
          <pc:docMk/>
          <pc:sldMk cId="452516007" sldId="267"/>
        </pc:sldMkLst>
        <pc:spChg chg="mod">
          <ac:chgData name="Jahnavi Akkireddy" userId="32b04fb2b3bd8ddf" providerId="LiveId" clId="{8FBC17C3-BB75-4B99-9B57-90EF31726DBB}" dt="2024-06-30T10:00:19.570" v="833" actId="20577"/>
          <ac:spMkLst>
            <pc:docMk/>
            <pc:sldMk cId="452516007" sldId="267"/>
            <ac:spMk id="11" creationId="{C0A98992-7D9F-A384-1D8D-1A105D95D0F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808452-7503-419B-A3A7-6E677AD570C3}" type="datetimeFigureOut">
              <a:rPr lang="en-IN" smtClean="0"/>
              <a:t>01-07-2024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F4C630-CF7E-4AA5-AC9F-E9973B067FCF}" type="slidenum">
              <a:rPr lang="en-IN" smtClean="0"/>
              <a:t>‹#›</a:t>
            </a:fld>
            <a:endParaRPr lang="en-IN"/>
          </a:p>
        </p:txBody>
      </p:sp>
    </p:spTree>
    <p:extLst>
      <p:ext uri="{BB962C8B-B14F-4D97-AF65-F5344CB8AC3E}">
        <p14:creationId xmlns:p14="http://schemas.microsoft.com/office/powerpoint/2010/main" val="2097552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B3351-0C42-45D1-1650-A531E355DB3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971D51C-C4AA-0040-45DE-93DCC8E222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13B1E83-649B-F3E7-F8C6-0DEE694C9A49}"/>
              </a:ext>
            </a:extLst>
          </p:cNvPr>
          <p:cNvSpPr>
            <a:spLocks noGrp="1"/>
          </p:cNvSpPr>
          <p:nvPr>
            <p:ph type="dt" sz="half" idx="10"/>
          </p:nvPr>
        </p:nvSpPr>
        <p:spPr/>
        <p:txBody>
          <a:bodyPr/>
          <a:lstStyle/>
          <a:p>
            <a:fld id="{EFBA7698-2A6B-FE4E-BC80-09BCB34ACC78}" type="datetimeFigureOut">
              <a:rPr lang="en-US" smtClean="0"/>
              <a:t>7/1/2024</a:t>
            </a:fld>
            <a:endParaRPr lang="en-US"/>
          </a:p>
        </p:txBody>
      </p:sp>
      <p:sp>
        <p:nvSpPr>
          <p:cNvPr id="5" name="Footer Placeholder 4">
            <a:extLst>
              <a:ext uri="{FF2B5EF4-FFF2-40B4-BE49-F238E27FC236}">
                <a16:creationId xmlns:a16="http://schemas.microsoft.com/office/drawing/2014/main" id="{CCA8ADF3-8F30-3B6B-647C-322BEDC1D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1EE062-73D9-8C13-D4AE-DD4120A001AB}"/>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1945533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4CCBA-FE16-E320-50E3-6C2DEB3C0A2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33F14D2-FAF8-B066-E6D1-F40DFEC6552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5CC19A5-676B-89CB-7292-8B499849E081}"/>
              </a:ext>
            </a:extLst>
          </p:cNvPr>
          <p:cNvSpPr>
            <a:spLocks noGrp="1"/>
          </p:cNvSpPr>
          <p:nvPr>
            <p:ph type="dt" sz="half" idx="10"/>
          </p:nvPr>
        </p:nvSpPr>
        <p:spPr/>
        <p:txBody>
          <a:bodyPr/>
          <a:lstStyle/>
          <a:p>
            <a:fld id="{EFBA7698-2A6B-FE4E-BC80-09BCB34ACC78}" type="datetimeFigureOut">
              <a:rPr lang="en-US" smtClean="0"/>
              <a:t>7/1/2024</a:t>
            </a:fld>
            <a:endParaRPr lang="en-US"/>
          </a:p>
        </p:txBody>
      </p:sp>
      <p:sp>
        <p:nvSpPr>
          <p:cNvPr id="5" name="Footer Placeholder 4">
            <a:extLst>
              <a:ext uri="{FF2B5EF4-FFF2-40B4-BE49-F238E27FC236}">
                <a16:creationId xmlns:a16="http://schemas.microsoft.com/office/drawing/2014/main" id="{2B3C72E5-C0D9-D3D9-E21C-F9A233BBFE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8C9AC5-F5A3-C65B-FB66-4D8B4491D0CF}"/>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1289923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8E4D1C-487F-8968-71A2-30C1AAC1A40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093AA43-6EF7-FE93-227E-212CE64913F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51000E9-525A-760C-9132-BD13E82E6DBE}"/>
              </a:ext>
            </a:extLst>
          </p:cNvPr>
          <p:cNvSpPr>
            <a:spLocks noGrp="1"/>
          </p:cNvSpPr>
          <p:nvPr>
            <p:ph type="dt" sz="half" idx="10"/>
          </p:nvPr>
        </p:nvSpPr>
        <p:spPr/>
        <p:txBody>
          <a:bodyPr/>
          <a:lstStyle/>
          <a:p>
            <a:fld id="{EFBA7698-2A6B-FE4E-BC80-09BCB34ACC78}" type="datetimeFigureOut">
              <a:rPr lang="en-US" smtClean="0"/>
              <a:t>7/1/2024</a:t>
            </a:fld>
            <a:endParaRPr lang="en-US"/>
          </a:p>
        </p:txBody>
      </p:sp>
      <p:sp>
        <p:nvSpPr>
          <p:cNvPr id="5" name="Footer Placeholder 4">
            <a:extLst>
              <a:ext uri="{FF2B5EF4-FFF2-40B4-BE49-F238E27FC236}">
                <a16:creationId xmlns:a16="http://schemas.microsoft.com/office/drawing/2014/main" id="{22D3F8A5-D609-E67A-A59D-05116BC48C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25E7B6-5593-4737-AD90-6C099385C684}"/>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917513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CE223-1FE3-093B-0120-2440B5B532E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D39D574-3369-4C42-B842-BBFABE22A8E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D2D68B0-75F2-7E2E-AC2B-9A711C852BBC}"/>
              </a:ext>
            </a:extLst>
          </p:cNvPr>
          <p:cNvSpPr>
            <a:spLocks noGrp="1"/>
          </p:cNvSpPr>
          <p:nvPr>
            <p:ph type="dt" sz="half" idx="10"/>
          </p:nvPr>
        </p:nvSpPr>
        <p:spPr/>
        <p:txBody>
          <a:bodyPr/>
          <a:lstStyle/>
          <a:p>
            <a:fld id="{EFBA7698-2A6B-FE4E-BC80-09BCB34ACC78}" type="datetimeFigureOut">
              <a:rPr lang="en-US" smtClean="0"/>
              <a:t>7/1/2024</a:t>
            </a:fld>
            <a:endParaRPr lang="en-US"/>
          </a:p>
        </p:txBody>
      </p:sp>
      <p:sp>
        <p:nvSpPr>
          <p:cNvPr id="5" name="Footer Placeholder 4">
            <a:extLst>
              <a:ext uri="{FF2B5EF4-FFF2-40B4-BE49-F238E27FC236}">
                <a16:creationId xmlns:a16="http://schemas.microsoft.com/office/drawing/2014/main" id="{9E2C8847-6876-4863-EB63-3A51DB2BC1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5BC794-0D67-020C-7D59-D69D50229848}"/>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2135279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FCBC0-0AC5-18DD-C262-F549B4B6E1B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AD346CD-A7E3-410F-0C29-35FEFA108D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3A47C6C-8D48-C9B1-5944-838B1700E7D6}"/>
              </a:ext>
            </a:extLst>
          </p:cNvPr>
          <p:cNvSpPr>
            <a:spLocks noGrp="1"/>
          </p:cNvSpPr>
          <p:nvPr>
            <p:ph type="dt" sz="half" idx="10"/>
          </p:nvPr>
        </p:nvSpPr>
        <p:spPr/>
        <p:txBody>
          <a:bodyPr/>
          <a:lstStyle/>
          <a:p>
            <a:fld id="{EFBA7698-2A6B-FE4E-BC80-09BCB34ACC78}" type="datetimeFigureOut">
              <a:rPr lang="en-US" smtClean="0"/>
              <a:t>7/1/2024</a:t>
            </a:fld>
            <a:endParaRPr lang="en-US"/>
          </a:p>
        </p:txBody>
      </p:sp>
      <p:sp>
        <p:nvSpPr>
          <p:cNvPr id="5" name="Footer Placeholder 4">
            <a:extLst>
              <a:ext uri="{FF2B5EF4-FFF2-40B4-BE49-F238E27FC236}">
                <a16:creationId xmlns:a16="http://schemas.microsoft.com/office/drawing/2014/main" id="{0392037C-E444-C427-E06B-63CB89FDF6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1CE504-A2D8-2F93-8047-26926F74764D}"/>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3394338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B5EFC-C031-2904-3A44-F2D080F2E7F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E9AE3B6-2B32-C42F-7213-3E5A37E8987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8F66F804-B810-DAF9-7627-6EA1240AB1D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20BF787-56F3-F9DD-775E-474DEF0CA834}"/>
              </a:ext>
            </a:extLst>
          </p:cNvPr>
          <p:cNvSpPr>
            <a:spLocks noGrp="1"/>
          </p:cNvSpPr>
          <p:nvPr>
            <p:ph type="dt" sz="half" idx="10"/>
          </p:nvPr>
        </p:nvSpPr>
        <p:spPr/>
        <p:txBody>
          <a:bodyPr/>
          <a:lstStyle/>
          <a:p>
            <a:fld id="{EFBA7698-2A6B-FE4E-BC80-09BCB34ACC78}" type="datetimeFigureOut">
              <a:rPr lang="en-US" smtClean="0"/>
              <a:t>7/1/2024</a:t>
            </a:fld>
            <a:endParaRPr lang="en-US"/>
          </a:p>
        </p:txBody>
      </p:sp>
      <p:sp>
        <p:nvSpPr>
          <p:cNvPr id="6" name="Footer Placeholder 5">
            <a:extLst>
              <a:ext uri="{FF2B5EF4-FFF2-40B4-BE49-F238E27FC236}">
                <a16:creationId xmlns:a16="http://schemas.microsoft.com/office/drawing/2014/main" id="{6507BF90-9CE2-A0E8-AE72-5086FCCA2A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D90D31-2B5B-6030-C21D-6AFDF346CA21}"/>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2887168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F875-4185-4470-6725-B71D8D8DE687}"/>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02D640B-A62B-0EC4-7CE0-CF29453291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5478867-B933-2563-3BDB-B388FF0DA8C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3FD0BAB-8E94-7693-25E8-46F0C7D4D7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B242B4E-9EB7-F391-5C1B-50D6E7ABA7A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2F20AA72-E819-1283-E089-A7C2407CA491}"/>
              </a:ext>
            </a:extLst>
          </p:cNvPr>
          <p:cNvSpPr>
            <a:spLocks noGrp="1"/>
          </p:cNvSpPr>
          <p:nvPr>
            <p:ph type="dt" sz="half" idx="10"/>
          </p:nvPr>
        </p:nvSpPr>
        <p:spPr/>
        <p:txBody>
          <a:bodyPr/>
          <a:lstStyle/>
          <a:p>
            <a:fld id="{EFBA7698-2A6B-FE4E-BC80-09BCB34ACC78}" type="datetimeFigureOut">
              <a:rPr lang="en-US" smtClean="0"/>
              <a:t>7/1/2024</a:t>
            </a:fld>
            <a:endParaRPr lang="en-US"/>
          </a:p>
        </p:txBody>
      </p:sp>
      <p:sp>
        <p:nvSpPr>
          <p:cNvPr id="8" name="Footer Placeholder 7">
            <a:extLst>
              <a:ext uri="{FF2B5EF4-FFF2-40B4-BE49-F238E27FC236}">
                <a16:creationId xmlns:a16="http://schemas.microsoft.com/office/drawing/2014/main" id="{CADCDD7C-A4ED-5A16-252F-E21EEF5BDA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10A1E-FA03-0D1A-0183-B880239229DF}"/>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2834007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23122-939C-691B-F3B7-9418F2B13B8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4C72E02-20AC-7DC5-914D-5D4AE12A2733}"/>
              </a:ext>
            </a:extLst>
          </p:cNvPr>
          <p:cNvSpPr>
            <a:spLocks noGrp="1"/>
          </p:cNvSpPr>
          <p:nvPr>
            <p:ph type="dt" sz="half" idx="10"/>
          </p:nvPr>
        </p:nvSpPr>
        <p:spPr/>
        <p:txBody>
          <a:bodyPr/>
          <a:lstStyle/>
          <a:p>
            <a:fld id="{EFBA7698-2A6B-FE4E-BC80-09BCB34ACC78}" type="datetimeFigureOut">
              <a:rPr lang="en-US" smtClean="0"/>
              <a:t>7/1/2024</a:t>
            </a:fld>
            <a:endParaRPr lang="en-US"/>
          </a:p>
        </p:txBody>
      </p:sp>
      <p:sp>
        <p:nvSpPr>
          <p:cNvPr id="4" name="Footer Placeholder 3">
            <a:extLst>
              <a:ext uri="{FF2B5EF4-FFF2-40B4-BE49-F238E27FC236}">
                <a16:creationId xmlns:a16="http://schemas.microsoft.com/office/drawing/2014/main" id="{937EF642-F5AE-5197-3E3D-DC439C6811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13D2DD-85A1-91A7-81F1-C213CB748256}"/>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2365625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362B1F-B2BE-15C2-ED77-D76EE6D171E5}"/>
              </a:ext>
            </a:extLst>
          </p:cNvPr>
          <p:cNvSpPr>
            <a:spLocks noGrp="1"/>
          </p:cNvSpPr>
          <p:nvPr>
            <p:ph type="dt" sz="half" idx="10"/>
          </p:nvPr>
        </p:nvSpPr>
        <p:spPr/>
        <p:txBody>
          <a:bodyPr/>
          <a:lstStyle/>
          <a:p>
            <a:fld id="{EFBA7698-2A6B-FE4E-BC80-09BCB34ACC78}" type="datetimeFigureOut">
              <a:rPr lang="en-US" smtClean="0"/>
              <a:t>7/1/2024</a:t>
            </a:fld>
            <a:endParaRPr lang="en-US"/>
          </a:p>
        </p:txBody>
      </p:sp>
      <p:sp>
        <p:nvSpPr>
          <p:cNvPr id="3" name="Footer Placeholder 2">
            <a:extLst>
              <a:ext uri="{FF2B5EF4-FFF2-40B4-BE49-F238E27FC236}">
                <a16:creationId xmlns:a16="http://schemas.microsoft.com/office/drawing/2014/main" id="{0ACCFA81-3DA7-9ED7-24CE-D6444E5E5D0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B46EFC-37D6-345E-E48E-CA7A855FFE06}"/>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121045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8BB4A-A9D8-F459-C02E-813F5B9D1F1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23E7CFF-E38F-3928-6374-29D5B385ED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D0A51F2-6FB0-E153-B1AF-DCBCF8D311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069B3AA-C68D-2E5C-6A21-3B8D85967162}"/>
              </a:ext>
            </a:extLst>
          </p:cNvPr>
          <p:cNvSpPr>
            <a:spLocks noGrp="1"/>
          </p:cNvSpPr>
          <p:nvPr>
            <p:ph type="dt" sz="half" idx="10"/>
          </p:nvPr>
        </p:nvSpPr>
        <p:spPr/>
        <p:txBody>
          <a:bodyPr/>
          <a:lstStyle/>
          <a:p>
            <a:fld id="{EFBA7698-2A6B-FE4E-BC80-09BCB34ACC78}" type="datetimeFigureOut">
              <a:rPr lang="en-US" smtClean="0"/>
              <a:t>7/1/2024</a:t>
            </a:fld>
            <a:endParaRPr lang="en-US"/>
          </a:p>
        </p:txBody>
      </p:sp>
      <p:sp>
        <p:nvSpPr>
          <p:cNvPr id="6" name="Footer Placeholder 5">
            <a:extLst>
              <a:ext uri="{FF2B5EF4-FFF2-40B4-BE49-F238E27FC236}">
                <a16:creationId xmlns:a16="http://schemas.microsoft.com/office/drawing/2014/main" id="{4A985970-FA83-6E44-5C5C-8708832D6C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40D216-0BEC-EA59-3310-76617DA453FE}"/>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3292886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022A1-0025-491E-C7FE-4AA003E0814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67BE9AC-A069-3C1D-5921-456921DEE2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B131C84-AB7A-E814-7972-1CA5C3EAD4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064E995-8C17-C32F-F9E7-D019243B2FF7}"/>
              </a:ext>
            </a:extLst>
          </p:cNvPr>
          <p:cNvSpPr>
            <a:spLocks noGrp="1"/>
          </p:cNvSpPr>
          <p:nvPr>
            <p:ph type="dt" sz="half" idx="10"/>
          </p:nvPr>
        </p:nvSpPr>
        <p:spPr/>
        <p:txBody>
          <a:bodyPr/>
          <a:lstStyle/>
          <a:p>
            <a:fld id="{EFBA7698-2A6B-FE4E-BC80-09BCB34ACC78}" type="datetimeFigureOut">
              <a:rPr lang="en-US" smtClean="0"/>
              <a:t>7/1/2024</a:t>
            </a:fld>
            <a:endParaRPr lang="en-US"/>
          </a:p>
        </p:txBody>
      </p:sp>
      <p:sp>
        <p:nvSpPr>
          <p:cNvPr id="6" name="Footer Placeholder 5">
            <a:extLst>
              <a:ext uri="{FF2B5EF4-FFF2-40B4-BE49-F238E27FC236}">
                <a16:creationId xmlns:a16="http://schemas.microsoft.com/office/drawing/2014/main" id="{743FA5E8-B9CC-F4DF-FB8F-05EAA21E9F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FCB15B-F03F-C4F1-1FEF-29F2D5B7F692}"/>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811273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0EE789-54E1-C32E-B0D6-58B91A434E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889403B-4196-A34D-0D5E-60DBADF1E8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F6B8D9D-04C3-055C-9E1C-055FBDC6D5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BA7698-2A6B-FE4E-BC80-09BCB34ACC78}" type="datetimeFigureOut">
              <a:rPr lang="en-US" smtClean="0"/>
              <a:t>7/1/2024</a:t>
            </a:fld>
            <a:endParaRPr lang="en-US"/>
          </a:p>
        </p:txBody>
      </p:sp>
      <p:sp>
        <p:nvSpPr>
          <p:cNvPr id="5" name="Footer Placeholder 4">
            <a:extLst>
              <a:ext uri="{FF2B5EF4-FFF2-40B4-BE49-F238E27FC236}">
                <a16:creationId xmlns:a16="http://schemas.microsoft.com/office/drawing/2014/main" id="{58E94BFB-2BB5-28C8-A6A6-57E67CF025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C0853F7-4862-8890-D6ED-F3CEF3A407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F3F5C2-EE72-5E41-9AA6-8BBE3C106E03}" type="slidenum">
              <a:rPr lang="en-US" smtClean="0"/>
              <a:t>‹#›</a:t>
            </a:fld>
            <a:endParaRPr lang="en-US"/>
          </a:p>
        </p:txBody>
      </p:sp>
      <p:pic>
        <p:nvPicPr>
          <p:cNvPr id="7" name="Picture 6" descr="A red and blue rectangle with black background&#10;&#10;Description automatically generated">
            <a:extLst>
              <a:ext uri="{FF2B5EF4-FFF2-40B4-BE49-F238E27FC236}">
                <a16:creationId xmlns:a16="http://schemas.microsoft.com/office/drawing/2014/main" id="{37FA8541-7B59-95E4-5424-9DBC3CE38D0B}"/>
              </a:ext>
            </a:extLst>
          </p:cNvPr>
          <p:cNvPicPr>
            <a:picLocks noChangeAspect="1"/>
          </p:cNvPicPr>
          <p:nvPr userDrawn="1"/>
        </p:nvPicPr>
        <p:blipFill>
          <a:blip r:embed="rId13"/>
          <a:stretch>
            <a:fillRect/>
          </a:stretch>
        </p:blipFill>
        <p:spPr>
          <a:xfrm>
            <a:off x="105461" y="6414647"/>
            <a:ext cx="732739" cy="427431"/>
          </a:xfrm>
          <a:prstGeom prst="rect">
            <a:avLst/>
          </a:prstGeom>
        </p:spPr>
      </p:pic>
      <p:pic>
        <p:nvPicPr>
          <p:cNvPr id="8" name="Picture 7" descr="A black and orange logo&#10;&#10;Description automatically generated">
            <a:extLst>
              <a:ext uri="{FF2B5EF4-FFF2-40B4-BE49-F238E27FC236}">
                <a16:creationId xmlns:a16="http://schemas.microsoft.com/office/drawing/2014/main" id="{4A575889-4E4C-EC4D-DA00-14B2ED71A84D}"/>
              </a:ext>
            </a:extLst>
          </p:cNvPr>
          <p:cNvPicPr>
            <a:picLocks noChangeAspect="1"/>
          </p:cNvPicPr>
          <p:nvPr userDrawn="1"/>
        </p:nvPicPr>
        <p:blipFill>
          <a:blip r:embed="rId14"/>
          <a:stretch>
            <a:fillRect/>
          </a:stretch>
        </p:blipFill>
        <p:spPr>
          <a:xfrm>
            <a:off x="9928972" y="6350274"/>
            <a:ext cx="894900" cy="503382"/>
          </a:xfrm>
          <a:prstGeom prst="rect">
            <a:avLst/>
          </a:prstGeom>
        </p:spPr>
      </p:pic>
      <p:pic>
        <p:nvPicPr>
          <p:cNvPr id="9" name="Picture 8" descr="A close-up of a logo&#10;&#10;Description automatically generated">
            <a:extLst>
              <a:ext uri="{FF2B5EF4-FFF2-40B4-BE49-F238E27FC236}">
                <a16:creationId xmlns:a16="http://schemas.microsoft.com/office/drawing/2014/main" id="{19AF06B6-EE74-98C9-D3A2-032AD1D31522}"/>
              </a:ext>
            </a:extLst>
          </p:cNvPr>
          <p:cNvPicPr>
            <a:picLocks noChangeAspect="1"/>
          </p:cNvPicPr>
          <p:nvPr userDrawn="1"/>
        </p:nvPicPr>
        <p:blipFill>
          <a:blip r:embed="rId15"/>
          <a:stretch>
            <a:fillRect/>
          </a:stretch>
        </p:blipFill>
        <p:spPr>
          <a:xfrm>
            <a:off x="11011286" y="6449850"/>
            <a:ext cx="1127941" cy="264952"/>
          </a:xfrm>
          <a:prstGeom prst="rect">
            <a:avLst/>
          </a:prstGeom>
        </p:spPr>
      </p:pic>
    </p:spTree>
    <p:extLst>
      <p:ext uri="{BB962C8B-B14F-4D97-AF65-F5344CB8AC3E}">
        <p14:creationId xmlns:p14="http://schemas.microsoft.com/office/powerpoint/2010/main" val="30860798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347;p2">
            <a:extLst>
              <a:ext uri="{FF2B5EF4-FFF2-40B4-BE49-F238E27FC236}">
                <a16:creationId xmlns:a16="http://schemas.microsoft.com/office/drawing/2014/main" id="{2CB2BB52-A170-8EFC-CC28-CD72B97393E1}"/>
              </a:ext>
            </a:extLst>
          </p:cNvPr>
          <p:cNvSpPr txBox="1">
            <a:spLocks/>
          </p:cNvSpPr>
          <p:nvPr/>
        </p:nvSpPr>
        <p:spPr>
          <a:xfrm>
            <a:off x="2879834" y="2853000"/>
            <a:ext cx="6432331" cy="576000"/>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 sz="3200" b="1" dirty="0">
                <a:latin typeface="Segoe UI" panose="020B0502040204020203" pitchFamily="34" charset="0"/>
                <a:cs typeface="Segoe UI" panose="020B0502040204020203" pitchFamily="34" charset="0"/>
              </a:rPr>
              <a:t>Sample presentation</a:t>
            </a:r>
            <a:br>
              <a:rPr lang="en" sz="3200" b="1" dirty="0">
                <a:latin typeface="Segoe UI" panose="020B0502040204020203" pitchFamily="34" charset="0"/>
                <a:cs typeface="Segoe UI" panose="020B0502040204020203" pitchFamily="34" charset="0"/>
              </a:rPr>
            </a:br>
            <a:r>
              <a:rPr lang="en" sz="3200" b="1" dirty="0">
                <a:latin typeface="Segoe UI" panose="020B0502040204020203" pitchFamily="34" charset="0"/>
                <a:cs typeface="Segoe UI" panose="020B0502040204020203" pitchFamily="34" charset="0"/>
              </a:rPr>
              <a:t>Bank of Baroda Hackathon 2024</a:t>
            </a:r>
            <a:endParaRPr lang="en-US" sz="3200" b="1" dirty="0">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2A2A84C1-7E0B-8EEB-A3B6-1FF5B539E40D}"/>
              </a:ext>
            </a:extLst>
          </p:cNvPr>
          <p:cNvSpPr txBox="1"/>
          <p:nvPr/>
        </p:nvSpPr>
        <p:spPr>
          <a:xfrm>
            <a:off x="500542" y="4648557"/>
            <a:ext cx="1119091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latin typeface="Segoe UI" panose="020B0502040204020203" pitchFamily="34" charset="0"/>
                <a:cs typeface="Segoe UI" panose="020B0502040204020203" pitchFamily="34" charset="0"/>
              </a:rPr>
              <a:t>Your Team Name : </a:t>
            </a:r>
            <a:r>
              <a:rPr lang="en-US" sz="2000" dirty="0">
                <a:latin typeface="Segoe UI" panose="020B0502040204020203" pitchFamily="34" charset="0"/>
                <a:cs typeface="Segoe UI" panose="020B0502040204020203" pitchFamily="34" charset="0"/>
              </a:rPr>
              <a:t>Correct 404 Found</a:t>
            </a:r>
          </a:p>
          <a:p>
            <a:r>
              <a:rPr lang="en-US" sz="2000" b="1" dirty="0">
                <a:latin typeface="Segoe UI" panose="020B0502040204020203" pitchFamily="34" charset="0"/>
                <a:cs typeface="Segoe UI" panose="020B0502040204020203" pitchFamily="34" charset="0"/>
              </a:rPr>
              <a:t>Your team bio : </a:t>
            </a:r>
            <a:r>
              <a:rPr lang="en-US" sz="2000" dirty="0">
                <a:latin typeface="Segoe UI" panose="020B0502040204020203" pitchFamily="34" charset="0"/>
                <a:cs typeface="Segoe UI" panose="020B0502040204020203" pitchFamily="34" charset="0"/>
              </a:rPr>
              <a:t>“Ideas that we innovate, leads us to products that we generate.”</a:t>
            </a:r>
          </a:p>
          <a:p>
            <a:endParaRPr lang="en-US" sz="2000" dirty="0">
              <a:latin typeface="Segoe UI" panose="020B0502040204020203" pitchFamily="34" charset="0"/>
              <a:cs typeface="Segoe UI" panose="020B0502040204020203" pitchFamily="34" charset="0"/>
            </a:endParaRPr>
          </a:p>
          <a:p>
            <a:r>
              <a:rPr lang="en-US" sz="2000" b="1" dirty="0">
                <a:latin typeface="Segoe UI" panose="020B0502040204020203" pitchFamily="34" charset="0"/>
                <a:cs typeface="Segoe UI" panose="020B0502040204020203" pitchFamily="34" charset="0"/>
              </a:rPr>
              <a:t>Date : </a:t>
            </a:r>
            <a:r>
              <a:rPr lang="en-US" sz="2000" dirty="0">
                <a:latin typeface="Segoe UI" panose="020B0502040204020203" pitchFamily="34" charset="0"/>
                <a:cs typeface="Segoe UI" panose="020B0502040204020203" pitchFamily="34" charset="0"/>
              </a:rPr>
              <a:t>01/07/24</a:t>
            </a:r>
          </a:p>
        </p:txBody>
      </p:sp>
    </p:spTree>
    <p:extLst>
      <p:ext uri="{BB962C8B-B14F-4D97-AF65-F5344CB8AC3E}">
        <p14:creationId xmlns:p14="http://schemas.microsoft.com/office/powerpoint/2010/main" val="2448271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553673" y="732889"/>
            <a:ext cx="8774629"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800" b="1" dirty="0">
                <a:solidFill>
                  <a:schemeClr val="tx1"/>
                </a:solidFill>
                <a:latin typeface="Segoe UI" panose="020B0502040204020203" pitchFamily="34" charset="0"/>
                <a:cs typeface="Segoe UI" panose="020B0502040204020203" pitchFamily="34" charset="0"/>
              </a:rPr>
              <a:t>Problem Statement?</a:t>
            </a:r>
            <a:endParaRPr sz="2800" b="1" dirty="0">
              <a:solidFill>
                <a:schemeClr val="tx1"/>
              </a:solidFill>
              <a:latin typeface="Segoe UI" panose="020B0502040204020203" pitchFamily="34" charset="0"/>
              <a:cs typeface="Segoe UI" panose="020B0502040204020203" pitchFamily="34" charset="0"/>
            </a:endParaRPr>
          </a:p>
        </p:txBody>
      </p:sp>
      <p:sp>
        <p:nvSpPr>
          <p:cNvPr id="5" name="Google Shape;348;p2">
            <a:extLst>
              <a:ext uri="{FF2B5EF4-FFF2-40B4-BE49-F238E27FC236}">
                <a16:creationId xmlns:a16="http://schemas.microsoft.com/office/drawing/2014/main" id="{043E84EA-1268-70A0-4809-F6B461B3FF36}"/>
              </a:ext>
            </a:extLst>
          </p:cNvPr>
          <p:cNvSpPr txBox="1"/>
          <p:nvPr/>
        </p:nvSpPr>
        <p:spPr>
          <a:xfrm>
            <a:off x="553673" y="1830807"/>
            <a:ext cx="11207692" cy="530822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dirty="0">
                <a:solidFill>
                  <a:schemeClr val="tx1"/>
                </a:solidFill>
                <a:highlight>
                  <a:srgbClr val="FFFFFF"/>
                </a:highlight>
                <a:ea typeface="Lato"/>
                <a:cs typeface="Segoe UI" panose="020B0502040204020203" pitchFamily="34" charset="0"/>
                <a:sym typeface="Lato"/>
              </a:rPr>
              <a:t>Why did you decide to solve this Problem statement?</a:t>
            </a:r>
          </a:p>
          <a:p>
            <a:pPr marL="0" marR="0" lvl="0" indent="0" algn="l" rtl="0">
              <a:lnSpc>
                <a:spcPct val="100000"/>
              </a:lnSpc>
              <a:spcBef>
                <a:spcPts val="0"/>
              </a:spcBef>
              <a:spcAft>
                <a:spcPts val="0"/>
              </a:spcAft>
              <a:buClr>
                <a:srgbClr val="000000"/>
              </a:buClr>
              <a:buSzPts val="1400"/>
              <a:buFont typeface="Arial"/>
              <a:buNone/>
            </a:pPr>
            <a:endParaRPr lang="en" sz="1600" u="none" strike="noStrike" cap="none" dirty="0">
              <a:solidFill>
                <a:schemeClr val="tx1"/>
              </a:solidFill>
              <a:highlight>
                <a:srgbClr val="FFFFFF"/>
              </a:highlight>
              <a:ea typeface="Lato"/>
              <a:cs typeface="Segoe UI" panose="020B0502040204020203" pitchFamily="34" charset="0"/>
              <a:sym typeface="Lato"/>
            </a:endParaRPr>
          </a:p>
          <a:p>
            <a:pPr marL="0" marR="0" lvl="0" indent="0" algn="just" rtl="0">
              <a:lnSpc>
                <a:spcPct val="100000"/>
              </a:lnSpc>
              <a:spcBef>
                <a:spcPts val="0"/>
              </a:spcBef>
              <a:spcAft>
                <a:spcPts val="0"/>
              </a:spcAft>
              <a:buClr>
                <a:srgbClr val="000000"/>
              </a:buClr>
              <a:buSzPts val="1400"/>
              <a:buFont typeface="Arial"/>
              <a:buNone/>
            </a:pPr>
            <a:r>
              <a:rPr lang="en" sz="1600" dirty="0">
                <a:highlight>
                  <a:srgbClr val="FFFFFF"/>
                </a:highlight>
                <a:ea typeface="Lato"/>
                <a:cs typeface="Segoe UI" panose="020B0502040204020203" pitchFamily="34" charset="0"/>
                <a:sym typeface="Lato"/>
              </a:rPr>
              <a:t> We decided to employee enerative AI to tackle the problem of improving customer service since it presents a special chance to completely transform the banking experience. Inquires can be automated by Gen AI, providing precise answers in real time such as strengthening the chatbot mechanism ina usual banking website for seemless workflow for every customer/visitor that wants to use it.</a:t>
            </a:r>
          </a:p>
          <a:p>
            <a:pPr marL="0" marR="0" lvl="0" indent="0" algn="l" rtl="0">
              <a:lnSpc>
                <a:spcPct val="100000"/>
              </a:lnSpc>
              <a:spcBef>
                <a:spcPts val="0"/>
              </a:spcBef>
              <a:spcAft>
                <a:spcPts val="0"/>
              </a:spcAft>
              <a:buClr>
                <a:srgbClr val="000000"/>
              </a:buClr>
              <a:buSzPts val="1400"/>
              <a:buFont typeface="Arial"/>
              <a:buNone/>
            </a:pPr>
            <a:endParaRPr lang="en" sz="1600" dirty="0">
              <a:highlight>
                <a:srgbClr val="FFFFFF"/>
              </a:highlight>
              <a:ea typeface="Lato"/>
              <a:cs typeface="Segoe UI" panose="020B0502040204020203" pitchFamily="34" charset="0"/>
              <a:sym typeface="Lato"/>
            </a:endParaRPr>
          </a:p>
          <a:p>
            <a:pPr algn="l"/>
            <a:r>
              <a:rPr lang="en" sz="1600" b="1" dirty="0">
                <a:highlight>
                  <a:srgbClr val="FFFFFF"/>
                </a:highlight>
                <a:ea typeface="Lato"/>
                <a:cs typeface="Segoe UI" panose="020B0502040204020203" pitchFamily="34" charset="0"/>
                <a:sym typeface="Lato"/>
              </a:rPr>
              <a:t>Problem Statement selected</a:t>
            </a:r>
            <a:r>
              <a:rPr lang="en" sz="1600" dirty="0">
                <a:highlight>
                  <a:srgbClr val="FFFFFF"/>
                </a:highlight>
                <a:ea typeface="Lato"/>
                <a:cs typeface="Segoe UI" panose="020B0502040204020203" pitchFamily="34" charset="0"/>
                <a:sym typeface="Lato"/>
              </a:rPr>
              <a:t>: </a:t>
            </a:r>
          </a:p>
          <a:p>
            <a:pPr algn="l"/>
            <a:r>
              <a:rPr lang="en-US" sz="1600" b="1" i="0" u="sng" dirty="0">
                <a:effectLst/>
                <a:highlight>
                  <a:srgbClr val="FFFFFF"/>
                </a:highlight>
              </a:rPr>
              <a:t>Customer Service</a:t>
            </a:r>
          </a:p>
          <a:p>
            <a:pPr algn="just"/>
            <a:r>
              <a:rPr lang="en-US" sz="1600" b="1" i="0" u="sng" dirty="0">
                <a:solidFill>
                  <a:srgbClr val="000000"/>
                </a:solidFill>
                <a:effectLst/>
                <a:highlight>
                  <a:srgbClr val="FFFFFF"/>
                </a:highlight>
              </a:rPr>
              <a:t>Objective</a:t>
            </a:r>
          </a:p>
          <a:p>
            <a:pPr algn="just"/>
            <a:r>
              <a:rPr lang="en-US" sz="1600" b="0" i="0" dirty="0">
                <a:effectLst/>
                <a:highlight>
                  <a:srgbClr val="FFFFFF"/>
                </a:highlight>
              </a:rPr>
              <a:t>To enhance the customer service experience by leveraging generative AI technologies to provide personalized &amp; efficient support across multiple channels.</a:t>
            </a:r>
          </a:p>
          <a:p>
            <a:pPr algn="just"/>
            <a:r>
              <a:rPr lang="en-US" sz="1600" b="1" i="0" u="sng" dirty="0">
                <a:solidFill>
                  <a:srgbClr val="000000"/>
                </a:solidFill>
                <a:effectLst/>
                <a:highlight>
                  <a:srgbClr val="FFFFFF"/>
                </a:highlight>
              </a:rPr>
              <a:t>Challenge</a:t>
            </a:r>
          </a:p>
          <a:p>
            <a:pPr algn="l">
              <a:buFont typeface="Arial" panose="020B0604020202020204" pitchFamily="34" charset="0"/>
              <a:buChar char="•"/>
            </a:pPr>
            <a:r>
              <a:rPr lang="en-US" sz="1600" b="0" i="0" dirty="0">
                <a:effectLst/>
                <a:highlight>
                  <a:srgbClr val="FFFFFF"/>
                </a:highlight>
              </a:rPr>
              <a:t>Automate customer inquiries and provide accurate responses in real-time.</a:t>
            </a:r>
          </a:p>
          <a:p>
            <a:pPr algn="l">
              <a:buFont typeface="Arial" panose="020B0604020202020204" pitchFamily="34" charset="0"/>
              <a:buChar char="•"/>
            </a:pPr>
            <a:r>
              <a:rPr lang="en-US" sz="1600" b="0" i="0" dirty="0">
                <a:effectLst/>
                <a:highlight>
                  <a:srgbClr val="FFFFFF"/>
                </a:highlight>
              </a:rPr>
              <a:t>Offer personalized recommendations and solutions based on customer data and interaction history.</a:t>
            </a:r>
          </a:p>
          <a:p>
            <a:pPr algn="l">
              <a:buFont typeface="Arial" panose="020B0604020202020204" pitchFamily="34" charset="0"/>
              <a:buChar char="•"/>
            </a:pPr>
            <a:r>
              <a:rPr lang="en-US" sz="1600" b="0" i="0" dirty="0">
                <a:effectLst/>
                <a:highlight>
                  <a:srgbClr val="FFFFFF"/>
                </a:highlight>
              </a:rPr>
              <a:t>Seamlessly integrate with existing customer service platforms and maintain a high level of security and data privacy.</a:t>
            </a:r>
          </a:p>
          <a:p>
            <a:pPr algn="l"/>
            <a:endParaRPr lang="en-US" sz="1600" dirty="0">
              <a:highlight>
                <a:srgbClr val="FFFFFF"/>
              </a:highlight>
            </a:endParaRPr>
          </a:p>
          <a:p>
            <a:pPr algn="l"/>
            <a:endParaRPr lang="en-US" sz="1600" b="0" i="0" dirty="0">
              <a:solidFill>
                <a:srgbClr val="75757A"/>
              </a:solidFill>
              <a:effectLst/>
              <a:highlight>
                <a:srgbClr val="FFFFFF"/>
              </a:highlight>
            </a:endParaRPr>
          </a:p>
          <a:p>
            <a:pPr marL="0" marR="0" lvl="0" indent="0" algn="l" rtl="0">
              <a:lnSpc>
                <a:spcPct val="100000"/>
              </a:lnSpc>
              <a:spcBef>
                <a:spcPts val="0"/>
              </a:spcBef>
              <a:spcAft>
                <a:spcPts val="0"/>
              </a:spcAft>
              <a:buClr>
                <a:srgbClr val="000000"/>
              </a:buClr>
              <a:buSzPts val="1400"/>
              <a:buFont typeface="Arial"/>
              <a:buNone/>
            </a:pPr>
            <a:endParaRPr sz="1600" u="none" strike="noStrike" cap="none" dirty="0">
              <a:solidFill>
                <a:schemeClr val="tx1"/>
              </a:solidFill>
              <a:ea typeface="Lato"/>
              <a:cs typeface="Segoe UI" panose="020B0502040204020203" pitchFamily="34" charset="0"/>
              <a:sym typeface="Lato"/>
            </a:endParaRPr>
          </a:p>
        </p:txBody>
      </p:sp>
    </p:spTree>
    <p:extLst>
      <p:ext uri="{BB962C8B-B14F-4D97-AF65-F5344CB8AC3E}">
        <p14:creationId xmlns:p14="http://schemas.microsoft.com/office/powerpoint/2010/main" val="2755130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805344" y="630596"/>
            <a:ext cx="8774629" cy="576000"/>
          </a:xfrm>
          <a:prstGeom prst="rect">
            <a:avLst/>
          </a:prstGeom>
          <a:noFill/>
          <a:ln>
            <a:noFill/>
          </a:ln>
        </p:spPr>
        <p:txBody>
          <a:bodyPr spcFirstLastPara="1" wrap="square" lIns="91425" tIns="91425" rIns="91425" bIns="91425" anchor="t" anchorCtr="0">
            <a:noAutofit/>
          </a:bodyPr>
          <a:lstStyle/>
          <a:p>
            <a:pPr>
              <a:lnSpc>
                <a:spcPct val="100000"/>
              </a:lnSpc>
              <a:spcBef>
                <a:spcPts val="0"/>
              </a:spcBef>
              <a:buSzPts val="2800"/>
            </a:pPr>
            <a:r>
              <a:rPr lang="en-IN" sz="2800" b="1" dirty="0">
                <a:solidFill>
                  <a:schemeClr val="tx1"/>
                </a:solidFill>
                <a:latin typeface="Segoe UI" panose="020B0502040204020203" pitchFamily="34" charset="0"/>
                <a:cs typeface="Segoe UI" panose="020B0502040204020203" pitchFamily="34" charset="0"/>
              </a:rPr>
              <a:t>Solution</a:t>
            </a:r>
            <a:endParaRPr sz="2800" b="1" dirty="0">
              <a:solidFill>
                <a:schemeClr val="tx1"/>
              </a:solidFill>
              <a:latin typeface="Segoe UI" panose="020B0502040204020203" pitchFamily="34" charset="0"/>
              <a:cs typeface="Segoe UI" panose="020B0502040204020203" pitchFamily="34" charset="0"/>
            </a:endParaRPr>
          </a:p>
        </p:txBody>
      </p:sp>
      <p:sp>
        <p:nvSpPr>
          <p:cNvPr id="5" name="Google Shape;348;p2">
            <a:extLst>
              <a:ext uri="{FF2B5EF4-FFF2-40B4-BE49-F238E27FC236}">
                <a16:creationId xmlns:a16="http://schemas.microsoft.com/office/drawing/2014/main" id="{043E84EA-1268-70A0-4809-F6B461B3FF36}"/>
              </a:ext>
            </a:extLst>
          </p:cNvPr>
          <p:cNvSpPr txBox="1"/>
          <p:nvPr/>
        </p:nvSpPr>
        <p:spPr>
          <a:xfrm>
            <a:off x="522914" y="1671416"/>
            <a:ext cx="10449886" cy="4460935"/>
          </a:xfrm>
          <a:prstGeom prst="rect">
            <a:avLst/>
          </a:prstGeom>
          <a:noFill/>
          <a:ln>
            <a:noFill/>
          </a:ln>
        </p:spPr>
        <p:txBody>
          <a:bodyPr spcFirstLastPara="1" wrap="square" lIns="91425" tIns="91425" rIns="91425" bIns="91425" anchor="t" anchorCtr="0">
            <a:noAutofit/>
          </a:bodyPr>
          <a:lstStyle/>
          <a:p>
            <a:pPr marL="0" marR="0" lvl="0" indent="0" algn="just" rtl="0">
              <a:lnSpc>
                <a:spcPct val="150000"/>
              </a:lnSpc>
              <a:spcBef>
                <a:spcPts val="0"/>
              </a:spcBef>
              <a:spcAft>
                <a:spcPts val="0"/>
              </a:spcAft>
              <a:buClr>
                <a:srgbClr val="000000"/>
              </a:buClr>
              <a:buSzPts val="1400"/>
              <a:buFont typeface="Arial"/>
              <a:buNone/>
            </a:pPr>
            <a:r>
              <a:rPr lang="en-US" sz="1600" dirty="0"/>
              <a:t>Our solution enhances customer service in the banking sector by utilizing generative AI to provide accurate, personalized, and efficient support. The system integrates a speech-to-text converter and a language translator to facilitate natural conversations in multiple languages. This approach ensures that customer inquiries are handled effectively and inclusively, offering a human-like interaction experience.</a:t>
            </a:r>
            <a:endParaRPr lang="en-IN" sz="1600" u="none" strike="noStrike" cap="none" dirty="0">
              <a:highlight>
                <a:srgbClr val="FFFFFF"/>
              </a:highlight>
              <a:ea typeface="Lato"/>
              <a:cs typeface="Segoe UI" panose="020B0502040204020203" pitchFamily="34" charset="0"/>
              <a:sym typeface="Lato"/>
            </a:endParaRPr>
          </a:p>
        </p:txBody>
      </p:sp>
    </p:spTree>
    <p:extLst>
      <p:ext uri="{BB962C8B-B14F-4D97-AF65-F5344CB8AC3E}">
        <p14:creationId xmlns:p14="http://schemas.microsoft.com/office/powerpoint/2010/main" val="3457856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587230" y="1018115"/>
            <a:ext cx="8774629"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800" b="1" dirty="0">
                <a:solidFill>
                  <a:schemeClr val="tx1"/>
                </a:solidFill>
                <a:latin typeface="Segoe UI" panose="020B0502040204020203" pitchFamily="34" charset="0"/>
                <a:cs typeface="Segoe UI" panose="020B0502040204020203" pitchFamily="34" charset="0"/>
              </a:rPr>
              <a:t>USP – Unique Selling Proposition</a:t>
            </a:r>
          </a:p>
        </p:txBody>
      </p:sp>
      <p:sp>
        <p:nvSpPr>
          <p:cNvPr id="2" name="TextBox 1">
            <a:extLst>
              <a:ext uri="{FF2B5EF4-FFF2-40B4-BE49-F238E27FC236}">
                <a16:creationId xmlns:a16="http://schemas.microsoft.com/office/drawing/2014/main" id="{99F3BA3D-7E9C-0576-22D4-35DB6E27F696}"/>
              </a:ext>
            </a:extLst>
          </p:cNvPr>
          <p:cNvSpPr txBox="1"/>
          <p:nvPr/>
        </p:nvSpPr>
        <p:spPr>
          <a:xfrm>
            <a:off x="461395" y="2138987"/>
            <a:ext cx="11090245" cy="2230739"/>
          </a:xfrm>
          <a:prstGeom prst="rect">
            <a:avLst/>
          </a:prstGeom>
          <a:noFill/>
        </p:spPr>
        <p:txBody>
          <a:bodyPr wrap="square" rtlCol="0">
            <a:spAutoFit/>
          </a:bodyPr>
          <a:lstStyle/>
          <a:p>
            <a:pPr marL="285750" indent="-285750" algn="just">
              <a:lnSpc>
                <a:spcPct val="200000"/>
              </a:lnSpc>
              <a:buFont typeface="Arial" panose="020B0604020202020204" pitchFamily="34" charset="0"/>
              <a:buChar char="•"/>
            </a:pPr>
            <a:r>
              <a:rPr lang="en-US" dirty="0"/>
              <a:t>The unique selling proposition of our solution lies in its ability to handle complex and customer queries through natural conversations, unlike traditional chatbots that rely on predefined options. </a:t>
            </a:r>
          </a:p>
          <a:p>
            <a:pPr marL="285750" indent="-285750" algn="just">
              <a:lnSpc>
                <a:spcPct val="200000"/>
              </a:lnSpc>
              <a:buFont typeface="Arial" panose="020B0604020202020204" pitchFamily="34" charset="0"/>
              <a:buChar char="•"/>
            </a:pPr>
            <a:r>
              <a:rPr lang="en-US" dirty="0"/>
              <a:t>By installing speech-to-text and multilingual translation capabilities, our AI system provides a truly personalized and accessible service, reaching to a wider audience and enhancing overall customer satisfaction.</a:t>
            </a:r>
            <a:endParaRPr lang="en-IN" dirty="0"/>
          </a:p>
        </p:txBody>
      </p:sp>
    </p:spTree>
    <p:extLst>
      <p:ext uri="{BB962C8B-B14F-4D97-AF65-F5344CB8AC3E}">
        <p14:creationId xmlns:p14="http://schemas.microsoft.com/office/powerpoint/2010/main" val="2671213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696286" y="841946"/>
            <a:ext cx="8774629"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800" b="1" dirty="0">
                <a:solidFill>
                  <a:schemeClr val="tx1"/>
                </a:solidFill>
                <a:latin typeface="Segoe UI" panose="020B0502040204020203" pitchFamily="34" charset="0"/>
                <a:cs typeface="Segoe UI" panose="020B0502040204020203" pitchFamily="34" charset="0"/>
              </a:rPr>
              <a:t>Use of Azure Open AI?</a:t>
            </a:r>
            <a:endParaRPr sz="2800" b="1" dirty="0">
              <a:solidFill>
                <a:schemeClr val="tx1"/>
              </a:solidFill>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3220AEDC-D5EC-1B9F-2531-FFC8CDD01BC2}"/>
              </a:ext>
            </a:extLst>
          </p:cNvPr>
          <p:cNvSpPr txBox="1"/>
          <p:nvPr/>
        </p:nvSpPr>
        <p:spPr>
          <a:xfrm>
            <a:off x="1015068" y="2004969"/>
            <a:ext cx="9026554" cy="254236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t>We leverage Azure Open AI for its powerful language models and seamless integration capabilities. </a:t>
            </a:r>
          </a:p>
          <a:p>
            <a:pPr marL="285750" indent="-285750" algn="just">
              <a:lnSpc>
                <a:spcPct val="150000"/>
              </a:lnSpc>
              <a:buFont typeface="Arial" panose="020B0604020202020204" pitchFamily="34" charset="0"/>
              <a:buChar char="•"/>
            </a:pPr>
            <a:r>
              <a:rPr lang="en-US" dirty="0"/>
              <a:t>Azure Open AI provides robust support for natural language processing, enabling our chatbot to understand and respond to a wide range of queries with high accuracy. </a:t>
            </a:r>
          </a:p>
          <a:p>
            <a:pPr marL="285750" indent="-285750" algn="just">
              <a:lnSpc>
                <a:spcPct val="150000"/>
              </a:lnSpc>
              <a:buFont typeface="Arial" panose="020B0604020202020204" pitchFamily="34" charset="0"/>
              <a:buChar char="•"/>
            </a:pPr>
            <a:r>
              <a:rPr lang="en-US" dirty="0"/>
              <a:t>Additionally, Azure's cloud infrastructure ensures scalability, security, and reliability, crucial for handling sensitive banking data and interactions.</a:t>
            </a:r>
            <a:endParaRPr lang="en-IN" dirty="0"/>
          </a:p>
        </p:txBody>
      </p:sp>
    </p:spTree>
    <p:extLst>
      <p:ext uri="{BB962C8B-B14F-4D97-AF65-F5344CB8AC3E}">
        <p14:creationId xmlns:p14="http://schemas.microsoft.com/office/powerpoint/2010/main" val="3438377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645951" y="1034892"/>
            <a:ext cx="8774629"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800" b="1" dirty="0">
                <a:solidFill>
                  <a:schemeClr val="tx1"/>
                </a:solidFill>
                <a:latin typeface="Segoe UI" panose="020B0502040204020203" pitchFamily="34" charset="0"/>
                <a:cs typeface="Segoe UI" panose="020B0502040204020203" pitchFamily="34" charset="0"/>
              </a:rPr>
              <a:t>Business Potential and Relevance</a:t>
            </a:r>
            <a:br>
              <a:rPr lang="en-IN" sz="2800" b="1" dirty="0">
                <a:solidFill>
                  <a:schemeClr val="tx1"/>
                </a:solidFill>
                <a:latin typeface="Segoe UI" panose="020B0502040204020203" pitchFamily="34" charset="0"/>
                <a:cs typeface="Segoe UI" panose="020B0502040204020203" pitchFamily="34" charset="0"/>
              </a:rPr>
            </a:br>
            <a:endParaRPr lang="en-IN" sz="2800" b="1" dirty="0">
              <a:solidFill>
                <a:schemeClr val="tx1"/>
              </a:solidFill>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2D8D840E-EC56-279B-3D38-A0D9C4C65974}"/>
              </a:ext>
            </a:extLst>
          </p:cNvPr>
          <p:cNvSpPr txBox="1"/>
          <p:nvPr/>
        </p:nvSpPr>
        <p:spPr>
          <a:xfrm>
            <a:off x="975682" y="1765243"/>
            <a:ext cx="9295002" cy="4204356"/>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t>The business potential of our solution is to-the-point, as it addresses common problem points in banking customer service. </a:t>
            </a:r>
          </a:p>
          <a:p>
            <a:pPr marL="285750" indent="-285750" algn="just">
              <a:lnSpc>
                <a:spcPct val="150000"/>
              </a:lnSpc>
              <a:buFont typeface="Arial" panose="020B0604020202020204" pitchFamily="34" charset="0"/>
              <a:buChar char="•"/>
            </a:pPr>
            <a:r>
              <a:rPr lang="en-US" dirty="0"/>
              <a:t>By offering a more intuitive and responsive support system, banks can improve customer satisfaction, loyalty, and engagement. </a:t>
            </a:r>
          </a:p>
          <a:p>
            <a:pPr marL="285750" indent="-285750" algn="just">
              <a:lnSpc>
                <a:spcPct val="150000"/>
              </a:lnSpc>
              <a:buFont typeface="Arial" panose="020B0604020202020204" pitchFamily="34" charset="0"/>
              <a:buChar char="•"/>
            </a:pPr>
            <a:r>
              <a:rPr lang="en-US" dirty="0"/>
              <a:t>This, in turn, can lead to higher customer retention rates and attract new clients seeking superior service. </a:t>
            </a:r>
          </a:p>
          <a:p>
            <a:pPr marL="285750" indent="-285750" algn="just">
              <a:lnSpc>
                <a:spcPct val="150000"/>
              </a:lnSpc>
              <a:buFont typeface="Arial" panose="020B0604020202020204" pitchFamily="34" charset="0"/>
              <a:buChar char="•"/>
            </a:pPr>
            <a:r>
              <a:rPr lang="en-US" dirty="0"/>
              <a:t>Moreover, the ability to handle multiple languages broadens the bank's reach, making it more accessible to diverse demographics. </a:t>
            </a:r>
          </a:p>
          <a:p>
            <a:pPr marL="285750" indent="-285750" algn="just">
              <a:lnSpc>
                <a:spcPct val="150000"/>
              </a:lnSpc>
              <a:buFont typeface="Arial" panose="020B0604020202020204" pitchFamily="34" charset="0"/>
              <a:buChar char="•"/>
            </a:pPr>
            <a:r>
              <a:rPr lang="en-US" dirty="0"/>
              <a:t>Overall, our solution not only enhances the customer experience but also provides a competitive edge in the banking industry.</a:t>
            </a:r>
            <a:endParaRPr lang="en-IN" dirty="0"/>
          </a:p>
        </p:txBody>
      </p:sp>
    </p:spTree>
    <p:extLst>
      <p:ext uri="{BB962C8B-B14F-4D97-AF65-F5344CB8AC3E}">
        <p14:creationId xmlns:p14="http://schemas.microsoft.com/office/powerpoint/2010/main" val="597279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6B11"/>
        </a:solidFill>
        <a:effectLst/>
      </p:bgPr>
    </p:bg>
    <p:spTree>
      <p:nvGrpSpPr>
        <p:cNvPr id="1" name=""/>
        <p:cNvGrpSpPr/>
        <p:nvPr/>
      </p:nvGrpSpPr>
      <p:grpSpPr>
        <a:xfrm>
          <a:off x="0" y="0"/>
          <a:ext cx="0" cy="0"/>
          <a:chOff x="0" y="0"/>
          <a:chExt cx="0" cy="0"/>
        </a:xfrm>
      </p:grpSpPr>
      <p:sp>
        <p:nvSpPr>
          <p:cNvPr id="10" name="Google Shape;389;p9">
            <a:extLst>
              <a:ext uri="{FF2B5EF4-FFF2-40B4-BE49-F238E27FC236}">
                <a16:creationId xmlns:a16="http://schemas.microsoft.com/office/drawing/2014/main" id="{DC942967-4136-9C83-3D0B-68D40767EDAB}"/>
              </a:ext>
            </a:extLst>
          </p:cNvPr>
          <p:cNvSpPr txBox="1">
            <a:spLocks/>
          </p:cNvSpPr>
          <p:nvPr/>
        </p:nvSpPr>
        <p:spPr>
          <a:xfrm>
            <a:off x="408614" y="2948556"/>
            <a:ext cx="8649300" cy="827400"/>
          </a:xfrm>
          <a:prstGeom prst="rect">
            <a:avLst/>
          </a:prstGeom>
          <a:noFill/>
          <a:ln>
            <a:noFill/>
          </a:ln>
        </p:spPr>
        <p:txBody>
          <a:bodyPr spcFirstLastPara="1" vert="horz" wrap="square" lIns="91425" tIns="91425" rIns="91425" bIns="91425"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0"/>
              </a:spcBef>
              <a:buSzPts val="2800"/>
            </a:pPr>
            <a:r>
              <a:rPr lang="en-IN" sz="3600" b="1">
                <a:solidFill>
                  <a:schemeClr val="bg1"/>
                </a:solidFill>
                <a:latin typeface="Segoe UI" panose="020B0502040204020203" pitchFamily="34" charset="0"/>
                <a:cs typeface="Segoe UI" panose="020B0502040204020203" pitchFamily="34" charset="0"/>
              </a:rPr>
              <a:t>Thank You</a:t>
            </a:r>
            <a:endParaRPr lang="en-IN" sz="3600" b="1" dirty="0">
              <a:solidFill>
                <a:schemeClr val="bg1"/>
              </a:solidFill>
              <a:latin typeface="Segoe UI" panose="020B0502040204020203" pitchFamily="34" charset="0"/>
              <a:cs typeface="Segoe UI" panose="020B0502040204020203" pitchFamily="34" charset="0"/>
            </a:endParaRPr>
          </a:p>
        </p:txBody>
      </p:sp>
      <p:sp>
        <p:nvSpPr>
          <p:cNvPr id="11" name="Google Shape;390;p9">
            <a:extLst>
              <a:ext uri="{FF2B5EF4-FFF2-40B4-BE49-F238E27FC236}">
                <a16:creationId xmlns:a16="http://schemas.microsoft.com/office/drawing/2014/main" id="{C0A98992-7D9F-A384-1D8D-1A105D95D0FF}"/>
              </a:ext>
            </a:extLst>
          </p:cNvPr>
          <p:cNvSpPr txBox="1">
            <a:spLocks/>
          </p:cNvSpPr>
          <p:nvPr/>
        </p:nvSpPr>
        <p:spPr>
          <a:xfrm>
            <a:off x="410051" y="3782255"/>
            <a:ext cx="4933736" cy="2475931"/>
          </a:xfrm>
          <a:prstGeom prst="rect">
            <a:avLst/>
          </a:prstGeom>
          <a:noFill/>
          <a:ln>
            <a:noFill/>
          </a:ln>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1600"/>
              </a:spcAft>
              <a:buSzPts val="1800"/>
              <a:buFont typeface="Arial" panose="020B0604020202020204" pitchFamily="34" charset="0"/>
              <a:buNone/>
            </a:pPr>
            <a:r>
              <a:rPr lang="en-IN" sz="1500" b="1" dirty="0" err="1">
                <a:solidFill>
                  <a:schemeClr val="bg1"/>
                </a:solidFill>
                <a:latin typeface="Segoe UI" panose="020B0502040204020203" pitchFamily="34" charset="0"/>
                <a:cs typeface="Segoe UI" panose="020B0502040204020203" pitchFamily="34" charset="0"/>
              </a:rPr>
              <a:t>Agniv</a:t>
            </a:r>
            <a:r>
              <a:rPr lang="en-IN" sz="1500" b="1" dirty="0">
                <a:solidFill>
                  <a:schemeClr val="bg1"/>
                </a:solidFill>
                <a:latin typeface="Segoe UI" panose="020B0502040204020203" pitchFamily="34" charset="0"/>
                <a:cs typeface="Segoe UI" panose="020B0502040204020203" pitchFamily="34" charset="0"/>
              </a:rPr>
              <a:t> </a:t>
            </a:r>
            <a:r>
              <a:rPr lang="en-IN" sz="1500" b="1" dirty="0" err="1">
                <a:solidFill>
                  <a:schemeClr val="bg1"/>
                </a:solidFill>
                <a:latin typeface="Segoe UI" panose="020B0502040204020203" pitchFamily="34" charset="0"/>
                <a:cs typeface="Segoe UI" panose="020B0502040204020203" pitchFamily="34" charset="0"/>
              </a:rPr>
              <a:t>Pramanick</a:t>
            </a:r>
            <a:r>
              <a:rPr lang="en-IN" sz="1500" b="1" dirty="0">
                <a:solidFill>
                  <a:schemeClr val="bg1"/>
                </a:solidFill>
                <a:latin typeface="Segoe UI" panose="020B0502040204020203" pitchFamily="34" charset="0"/>
                <a:cs typeface="Segoe UI" panose="020B0502040204020203" pitchFamily="34" charset="0"/>
              </a:rPr>
              <a:t> </a:t>
            </a:r>
          </a:p>
          <a:p>
            <a:pPr marL="0" indent="0">
              <a:lnSpc>
                <a:spcPct val="150000"/>
              </a:lnSpc>
              <a:spcBef>
                <a:spcPts val="0"/>
              </a:spcBef>
              <a:spcAft>
                <a:spcPts val="1600"/>
              </a:spcAft>
              <a:buSzPts val="1800"/>
              <a:buFont typeface="Arial" panose="020B0604020202020204" pitchFamily="34" charset="0"/>
              <a:buNone/>
            </a:pPr>
            <a:r>
              <a:rPr lang="en-IN" sz="1500" b="1" dirty="0">
                <a:solidFill>
                  <a:schemeClr val="bg1"/>
                </a:solidFill>
                <a:latin typeface="Segoe UI" panose="020B0502040204020203" pitchFamily="34" charset="0"/>
                <a:cs typeface="Segoe UI" panose="020B0502040204020203" pitchFamily="34" charset="0"/>
              </a:rPr>
              <a:t>From NMIT, Bangalore-560064</a:t>
            </a:r>
          </a:p>
          <a:p>
            <a:pPr marL="0" indent="0">
              <a:lnSpc>
                <a:spcPct val="100000"/>
              </a:lnSpc>
              <a:spcBef>
                <a:spcPts val="0"/>
              </a:spcBef>
              <a:spcAft>
                <a:spcPts val="1600"/>
              </a:spcAft>
              <a:buSzPts val="1800"/>
              <a:buFont typeface="Arial" panose="020B0604020202020204" pitchFamily="34" charset="0"/>
              <a:buNone/>
            </a:pPr>
            <a:endParaRPr lang="en-IN" sz="1500" b="1" dirty="0">
              <a:solidFill>
                <a:schemeClr val="bg1"/>
              </a:solidFill>
              <a:latin typeface="Segoe UI" panose="020B0502040204020203" pitchFamily="34" charset="0"/>
              <a:cs typeface="Segoe UI" panose="020B0502040204020203" pitchFamily="34" charset="0"/>
            </a:endParaRPr>
          </a:p>
          <a:p>
            <a:pPr marL="0" indent="0">
              <a:lnSpc>
                <a:spcPct val="150000"/>
              </a:lnSpc>
              <a:spcBef>
                <a:spcPts val="0"/>
              </a:spcBef>
              <a:spcAft>
                <a:spcPts val="1600"/>
              </a:spcAft>
              <a:buSzPts val="1800"/>
              <a:buFont typeface="Arial" panose="020B0604020202020204" pitchFamily="34" charset="0"/>
              <a:buNone/>
            </a:pPr>
            <a:endParaRPr lang="en-IN" sz="1500" b="1" dirty="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525160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233</TotalTime>
  <Words>497</Words>
  <Application>Microsoft Office PowerPoint</Application>
  <PresentationFormat>Widescreen</PresentationFormat>
  <Paragraphs>37</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Aptos</vt:lpstr>
      <vt:lpstr>Arial</vt:lpstr>
      <vt:lpstr>Calibri</vt:lpstr>
      <vt:lpstr>Calibri Light</vt:lpstr>
      <vt:lpstr>Lato</vt:lpstr>
      <vt:lpstr>Segoe UI</vt:lpstr>
      <vt:lpstr>Office Theme</vt:lpstr>
      <vt:lpstr>PowerPoint Presentation</vt:lpstr>
      <vt:lpstr>Problem Statement?</vt:lpstr>
      <vt:lpstr>Solution</vt:lpstr>
      <vt:lpstr>USP – Unique Selling Proposition</vt:lpstr>
      <vt:lpstr>Use of Azure Open AI?</vt:lpstr>
      <vt:lpstr>Business Potential and Relevance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Avinash Rohit</dc:creator>
  <cp:lastModifiedBy>AGNIV PRAMANICK</cp:lastModifiedBy>
  <cp:revision>6</cp:revision>
  <dcterms:created xsi:type="dcterms:W3CDTF">2024-06-09T08:34:46Z</dcterms:created>
  <dcterms:modified xsi:type="dcterms:W3CDTF">2024-06-30T19:00:24Z</dcterms:modified>
</cp:coreProperties>
</file>