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notesSlides/notesSlide5.xml" ContentType="application/vnd.openxmlformats-officedocument.presentationml.notesSlide+xml"/>
  <Override PartName="/ppt/ink/ink64.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9"/>
  </p:notesMasterIdLst>
  <p:sldIdLst>
    <p:sldId id="295" r:id="rId2"/>
    <p:sldId id="354" r:id="rId3"/>
    <p:sldId id="330" r:id="rId4"/>
    <p:sldId id="311" r:id="rId5"/>
    <p:sldId id="372" r:id="rId6"/>
    <p:sldId id="283" r:id="rId7"/>
    <p:sldId id="353" r:id="rId8"/>
    <p:sldId id="379" r:id="rId9"/>
    <p:sldId id="380" r:id="rId10"/>
    <p:sldId id="389" r:id="rId11"/>
    <p:sldId id="386" r:id="rId12"/>
    <p:sldId id="390" r:id="rId13"/>
    <p:sldId id="387" r:id="rId14"/>
    <p:sldId id="260" r:id="rId15"/>
    <p:sldId id="376" r:id="rId16"/>
    <p:sldId id="300" r:id="rId17"/>
    <p:sldId id="392" r:id="rId18"/>
    <p:sldId id="377" r:id="rId19"/>
    <p:sldId id="391" r:id="rId20"/>
    <p:sldId id="393" r:id="rId21"/>
    <p:sldId id="378" r:id="rId22"/>
    <p:sldId id="397" r:id="rId23"/>
    <p:sldId id="394" r:id="rId24"/>
    <p:sldId id="382" r:id="rId25"/>
    <p:sldId id="395" r:id="rId26"/>
    <p:sldId id="375" r:id="rId27"/>
    <p:sldId id="258"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urva Patil" initials="PP" lastIdx="1" clrIdx="0">
    <p:extLst>
      <p:ext uri="{19B8F6BF-5375-455C-9EA6-DF929625EA0E}">
        <p15:presenceInfo xmlns:p15="http://schemas.microsoft.com/office/powerpoint/2012/main" userId="d9b2e749de6bba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E01"/>
    <a:srgbClr val="FF9900"/>
    <a:srgbClr val="FF980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02246D-70BA-4DD0-A81E-98F0AD1C3E93}" v="7" dt="2023-04-06T09:14:44.992"/>
  </p1510:revLst>
</p1510:revInfo>
</file>

<file path=ppt/tableStyles.xml><?xml version="1.0" encoding="utf-8"?>
<a:tblStyleLst xmlns:a="http://schemas.openxmlformats.org/drawingml/2006/main" def="{E27665BA-8202-44FC-AD62-C9F0E3EA811A}">
  <a:tblStyle styleId="{E27665BA-8202-44FC-AD62-C9F0E3EA811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15DE48A-E3B5-44D0-98CB-AE0B3FDC037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21" autoAdjust="0"/>
    <p:restoredTop sz="94660"/>
  </p:normalViewPr>
  <p:slideViewPr>
    <p:cSldViewPr snapToGrid="0">
      <p:cViewPr varScale="1">
        <p:scale>
          <a:sx n="107" d="100"/>
          <a:sy n="107" d="100"/>
        </p:scale>
        <p:origin x="648" y="72"/>
      </p:cViewPr>
      <p:guideLst>
        <p:guide orient="horz" pos="1620"/>
        <p:guide pos="28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saibewar9@outlook.com" userId="dbe5cedbdf7e5c41" providerId="LiveId" clId="{6102246D-70BA-4DD0-A81E-98F0AD1C3E93}"/>
    <pc:docChg chg="custSel modSld">
      <pc:chgData name="nikhilsaibewar9@outlook.com" userId="dbe5cedbdf7e5c41" providerId="LiveId" clId="{6102246D-70BA-4DD0-A81E-98F0AD1C3E93}" dt="2023-04-06T09:15:23.394" v="230" actId="1076"/>
      <pc:docMkLst>
        <pc:docMk/>
      </pc:docMkLst>
      <pc:sldChg chg="modSp mod">
        <pc:chgData name="nikhilsaibewar9@outlook.com" userId="dbe5cedbdf7e5c41" providerId="LiveId" clId="{6102246D-70BA-4DD0-A81E-98F0AD1C3E93}" dt="2023-04-06T09:10:24.771" v="155" actId="20577"/>
        <pc:sldMkLst>
          <pc:docMk/>
          <pc:sldMk cId="0" sldId="260"/>
        </pc:sldMkLst>
        <pc:spChg chg="mod">
          <ac:chgData name="nikhilsaibewar9@outlook.com" userId="dbe5cedbdf7e5c41" providerId="LiveId" clId="{6102246D-70BA-4DD0-A81E-98F0AD1C3E93}" dt="2023-04-06T09:10:24.771" v="155" actId="20577"/>
          <ac:spMkLst>
            <pc:docMk/>
            <pc:sldMk cId="0" sldId="260"/>
            <ac:spMk id="229" creationId="{00000000-0000-0000-0000-000000000000}"/>
          </ac:spMkLst>
        </pc:spChg>
      </pc:sldChg>
      <pc:sldChg chg="addSp modSp mod">
        <pc:chgData name="nikhilsaibewar9@outlook.com" userId="dbe5cedbdf7e5c41" providerId="LiveId" clId="{6102246D-70BA-4DD0-A81E-98F0AD1C3E93}" dt="2023-04-06T08:56:52.471" v="58" actId="1076"/>
        <pc:sldMkLst>
          <pc:docMk/>
          <pc:sldMk cId="2513251506" sldId="300"/>
        </pc:sldMkLst>
        <pc:spChg chg="add mod">
          <ac:chgData name="nikhilsaibewar9@outlook.com" userId="dbe5cedbdf7e5c41" providerId="LiveId" clId="{6102246D-70BA-4DD0-A81E-98F0AD1C3E93}" dt="2023-04-06T08:56:52.471" v="58" actId="1076"/>
          <ac:spMkLst>
            <pc:docMk/>
            <pc:sldMk cId="2513251506" sldId="300"/>
            <ac:spMk id="3" creationId="{BB2D691C-20CC-7A8E-0E06-22E0F7AF657A}"/>
          </ac:spMkLst>
        </pc:spChg>
        <pc:spChg chg="add mod">
          <ac:chgData name="nikhilsaibewar9@outlook.com" userId="dbe5cedbdf7e5c41" providerId="LiveId" clId="{6102246D-70BA-4DD0-A81E-98F0AD1C3E93}" dt="2023-04-06T08:56:30.010" v="46" actId="1076"/>
          <ac:spMkLst>
            <pc:docMk/>
            <pc:sldMk cId="2513251506" sldId="300"/>
            <ac:spMk id="4" creationId="{73CDA165-9027-75AA-A6A5-4BBF2D894B58}"/>
          </ac:spMkLst>
        </pc:spChg>
        <pc:spChg chg="add mod">
          <ac:chgData name="nikhilsaibewar9@outlook.com" userId="dbe5cedbdf7e5c41" providerId="LiveId" clId="{6102246D-70BA-4DD0-A81E-98F0AD1C3E93}" dt="2023-04-06T08:56:26.486" v="45" actId="1076"/>
          <ac:spMkLst>
            <pc:docMk/>
            <pc:sldMk cId="2513251506" sldId="300"/>
            <ac:spMk id="6" creationId="{34AC78B4-8BBE-D087-563B-DCFF379317A1}"/>
          </ac:spMkLst>
        </pc:spChg>
        <pc:picChg chg="mod">
          <ac:chgData name="nikhilsaibewar9@outlook.com" userId="dbe5cedbdf7e5c41" providerId="LiveId" clId="{6102246D-70BA-4DD0-A81E-98F0AD1C3E93}" dt="2023-04-06T08:55:56.982" v="1" actId="1076"/>
          <ac:picMkLst>
            <pc:docMk/>
            <pc:sldMk cId="2513251506" sldId="300"/>
            <ac:picMk id="33" creationId="{628C6922-D74A-CAE7-05C7-50FA6B14C81C}"/>
          </ac:picMkLst>
        </pc:picChg>
        <pc:picChg chg="mod">
          <ac:chgData name="nikhilsaibewar9@outlook.com" userId="dbe5cedbdf7e5c41" providerId="LiveId" clId="{6102246D-70BA-4DD0-A81E-98F0AD1C3E93}" dt="2023-04-06T08:55:58.375" v="2" actId="1076"/>
          <ac:picMkLst>
            <pc:docMk/>
            <pc:sldMk cId="2513251506" sldId="300"/>
            <ac:picMk id="35" creationId="{37058A6C-194E-C95F-BE05-8A08DE36B6CC}"/>
          </ac:picMkLst>
        </pc:picChg>
        <pc:picChg chg="mod">
          <ac:chgData name="nikhilsaibewar9@outlook.com" userId="dbe5cedbdf7e5c41" providerId="LiveId" clId="{6102246D-70BA-4DD0-A81E-98F0AD1C3E93}" dt="2023-04-06T08:55:55.187" v="0" actId="1076"/>
          <ac:picMkLst>
            <pc:docMk/>
            <pc:sldMk cId="2513251506" sldId="300"/>
            <ac:picMk id="37" creationId="{69A5AA71-0F0A-0719-B806-83990E5D9EDE}"/>
          </ac:picMkLst>
        </pc:picChg>
      </pc:sldChg>
      <pc:sldChg chg="addSp delSp modSp mod">
        <pc:chgData name="nikhilsaibewar9@outlook.com" userId="dbe5cedbdf7e5c41" providerId="LiveId" clId="{6102246D-70BA-4DD0-A81E-98F0AD1C3E93}" dt="2023-04-06T09:15:23.394" v="230" actId="1076"/>
        <pc:sldMkLst>
          <pc:docMk/>
          <pc:sldMk cId="0" sldId="354"/>
        </pc:sldMkLst>
        <pc:spChg chg="add del mod">
          <ac:chgData name="nikhilsaibewar9@outlook.com" userId="dbe5cedbdf7e5c41" providerId="LiveId" clId="{6102246D-70BA-4DD0-A81E-98F0AD1C3E93}" dt="2023-04-06T09:14:42.616" v="222" actId="478"/>
          <ac:spMkLst>
            <pc:docMk/>
            <pc:sldMk cId="0" sldId="354"/>
            <ac:spMk id="2" creationId="{7D7DDAE4-666A-E1F0-C1C9-7C8172A2BD8A}"/>
          </ac:spMkLst>
        </pc:spChg>
        <pc:spChg chg="add mod">
          <ac:chgData name="nikhilsaibewar9@outlook.com" userId="dbe5cedbdf7e5c41" providerId="LiveId" clId="{6102246D-70BA-4DD0-A81E-98F0AD1C3E93}" dt="2023-04-06T09:15:23.394" v="230" actId="1076"/>
          <ac:spMkLst>
            <pc:docMk/>
            <pc:sldMk cId="0" sldId="354"/>
            <ac:spMk id="4" creationId="{33EE2601-800F-3B9A-6EB2-9DA80AB233D1}"/>
          </ac:spMkLst>
        </pc:spChg>
      </pc:sldChg>
      <pc:sldChg chg="addSp delSp modSp mod">
        <pc:chgData name="nikhilsaibewar9@outlook.com" userId="dbe5cedbdf7e5c41" providerId="LiveId" clId="{6102246D-70BA-4DD0-A81E-98F0AD1C3E93}" dt="2023-04-06T08:58:33.530" v="100" actId="1035"/>
        <pc:sldMkLst>
          <pc:docMk/>
          <pc:sldMk cId="48530016" sldId="378"/>
        </pc:sldMkLst>
        <pc:spChg chg="add mod">
          <ac:chgData name="nikhilsaibewar9@outlook.com" userId="dbe5cedbdf7e5c41" providerId="LiveId" clId="{6102246D-70BA-4DD0-A81E-98F0AD1C3E93}" dt="2023-04-06T08:58:27.382" v="86" actId="1035"/>
          <ac:spMkLst>
            <pc:docMk/>
            <pc:sldMk cId="48530016" sldId="378"/>
            <ac:spMk id="4" creationId="{A249686C-7328-6836-5BFF-420DD50E2FDF}"/>
          </ac:spMkLst>
        </pc:spChg>
        <pc:spChg chg="del mod">
          <ac:chgData name="nikhilsaibewar9@outlook.com" userId="dbe5cedbdf7e5c41" providerId="LiveId" clId="{6102246D-70BA-4DD0-A81E-98F0AD1C3E93}" dt="2023-04-06T08:57:31.699" v="61" actId="478"/>
          <ac:spMkLst>
            <pc:docMk/>
            <pc:sldMk cId="48530016" sldId="378"/>
            <ac:spMk id="5" creationId="{8A5E9CB8-D260-F3C6-08B7-5273F3E7EFC3}"/>
          </ac:spMkLst>
        </pc:spChg>
        <pc:spChg chg="add mod">
          <ac:chgData name="nikhilsaibewar9@outlook.com" userId="dbe5cedbdf7e5c41" providerId="LiveId" clId="{6102246D-70BA-4DD0-A81E-98F0AD1C3E93}" dt="2023-04-06T08:58:33.530" v="100" actId="1035"/>
          <ac:spMkLst>
            <pc:docMk/>
            <pc:sldMk cId="48530016" sldId="378"/>
            <ac:spMk id="7" creationId="{3677921C-8393-C781-23F2-CFE37BEECE0B}"/>
          </ac:spMkLst>
        </pc:spChg>
        <pc:spChg chg="add mod">
          <ac:chgData name="nikhilsaibewar9@outlook.com" userId="dbe5cedbdf7e5c41" providerId="LiveId" clId="{6102246D-70BA-4DD0-A81E-98F0AD1C3E93}" dt="2023-04-06T08:58:23.406" v="74" actId="1076"/>
          <ac:spMkLst>
            <pc:docMk/>
            <pc:sldMk cId="48530016" sldId="378"/>
            <ac:spMk id="9" creationId="{67DAD3FD-76C1-E1D9-E9EE-5998E7339D51}"/>
          </ac:spMkLst>
        </pc:spChg>
        <pc:picChg chg="add del mod">
          <ac:chgData name="nikhilsaibewar9@outlook.com" userId="dbe5cedbdf7e5c41" providerId="LiveId" clId="{6102246D-70BA-4DD0-A81E-98F0AD1C3E93}" dt="2023-04-06T08:57:38.277" v="64" actId="478"/>
          <ac:picMkLst>
            <pc:docMk/>
            <pc:sldMk cId="48530016" sldId="378"/>
            <ac:picMk id="6" creationId="{40AB7C67-A842-E89A-FD7C-C0D7A30CE9CF}"/>
          </ac:picMkLst>
        </pc:picChg>
        <pc:picChg chg="mod">
          <ac:chgData name="nikhilsaibewar9@outlook.com" userId="dbe5cedbdf7e5c41" providerId="LiveId" clId="{6102246D-70BA-4DD0-A81E-98F0AD1C3E93}" dt="2023-04-06T08:57:54.110" v="68" actId="14100"/>
          <ac:picMkLst>
            <pc:docMk/>
            <pc:sldMk cId="48530016" sldId="378"/>
            <ac:picMk id="12" creationId="{A11B4BC5-0BBD-E74D-3B9C-3E0CAA20D9E2}"/>
          </ac:picMkLst>
        </pc:picChg>
      </pc:sldChg>
      <pc:sldChg chg="modSp mod">
        <pc:chgData name="nikhilsaibewar9@outlook.com" userId="dbe5cedbdf7e5c41" providerId="LiveId" clId="{6102246D-70BA-4DD0-A81E-98F0AD1C3E93}" dt="2023-04-06T09:11:07.438" v="215" actId="20577"/>
        <pc:sldMkLst>
          <pc:docMk/>
          <pc:sldMk cId="723466884" sldId="382"/>
        </pc:sldMkLst>
        <pc:spChg chg="mod">
          <ac:chgData name="nikhilsaibewar9@outlook.com" userId="dbe5cedbdf7e5c41" providerId="LiveId" clId="{6102246D-70BA-4DD0-A81E-98F0AD1C3E93}" dt="2023-04-06T09:11:07.438" v="215" actId="20577"/>
          <ac:spMkLst>
            <pc:docMk/>
            <pc:sldMk cId="723466884" sldId="382"/>
            <ac:spMk id="2" creationId="{C16686BE-4CE1-C4E5-1A62-B978234A7AB9}"/>
          </ac:spMkLst>
        </pc:spChg>
      </pc:sldChg>
      <pc:sldChg chg="addSp delSp modSp mod">
        <pc:chgData name="nikhilsaibewar9@outlook.com" userId="dbe5cedbdf7e5c41" providerId="LiveId" clId="{6102246D-70BA-4DD0-A81E-98F0AD1C3E93}" dt="2023-04-06T09:10:00.028" v="139" actId="1076"/>
        <pc:sldMkLst>
          <pc:docMk/>
          <pc:sldMk cId="1793920925" sldId="386"/>
        </pc:sldMkLst>
        <pc:spChg chg="mod">
          <ac:chgData name="nikhilsaibewar9@outlook.com" userId="dbe5cedbdf7e5c41" providerId="LiveId" clId="{6102246D-70BA-4DD0-A81E-98F0AD1C3E93}" dt="2023-04-06T09:09:38.138" v="133" actId="1037"/>
          <ac:spMkLst>
            <pc:docMk/>
            <pc:sldMk cId="1793920925" sldId="386"/>
            <ac:spMk id="26" creationId="{B711A6B0-6221-211D-A862-7599A6149D64}"/>
          </ac:spMkLst>
        </pc:spChg>
        <pc:picChg chg="del">
          <ac:chgData name="nikhilsaibewar9@outlook.com" userId="dbe5cedbdf7e5c41" providerId="LiveId" clId="{6102246D-70BA-4DD0-A81E-98F0AD1C3E93}" dt="2023-04-06T09:09:05.715" v="101" actId="478"/>
          <ac:picMkLst>
            <pc:docMk/>
            <pc:sldMk cId="1793920925" sldId="386"/>
            <ac:picMk id="5" creationId="{573EFE74-AD2B-B0CB-53C9-FE6F520FEBB6}"/>
          </ac:picMkLst>
        </pc:picChg>
        <pc:picChg chg="add mod">
          <ac:chgData name="nikhilsaibewar9@outlook.com" userId="dbe5cedbdf7e5c41" providerId="LiveId" clId="{6102246D-70BA-4DD0-A81E-98F0AD1C3E93}" dt="2023-04-06T09:10:00.028" v="139" actId="1076"/>
          <ac:picMkLst>
            <pc:docMk/>
            <pc:sldMk cId="1793920925" sldId="386"/>
            <ac:picMk id="8" creationId="{EBD67843-E81A-4977-0A1C-7A8030157C68}"/>
          </ac:picMkLst>
        </pc:picChg>
      </pc:sldChg>
      <pc:sldChg chg="modSp mod">
        <pc:chgData name="nikhilsaibewar9@outlook.com" userId="dbe5cedbdf7e5c41" providerId="LiveId" clId="{6102246D-70BA-4DD0-A81E-98F0AD1C3E93}" dt="2023-04-06T09:10:56.205" v="208" actId="20577"/>
        <pc:sldMkLst>
          <pc:docMk/>
          <pc:sldMk cId="2236172487" sldId="393"/>
        </pc:sldMkLst>
        <pc:spChg chg="mod">
          <ac:chgData name="nikhilsaibewar9@outlook.com" userId="dbe5cedbdf7e5c41" providerId="LiveId" clId="{6102246D-70BA-4DD0-A81E-98F0AD1C3E93}" dt="2023-04-06T09:10:56.205" v="208" actId="20577"/>
          <ac:spMkLst>
            <pc:docMk/>
            <pc:sldMk cId="2236172487" sldId="393"/>
            <ac:spMk id="229"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4:21.96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0.199"/>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1064 0,'9'0,"8"0,9 0,24 0,17 5,37 1,52 0,49 8,31 1,6 3,-5-1,-21-5,-37-3,-46-3,-39-4,-46-1,-36-1,-46-1,-77 1,-52-1,-56 0,-42 1,-26 0,-6 0,7 0,11 0,20 0,30 0,37 0,44 0,38 4,33 2,24-1,16 5,8 4,5 0,1 2,4 3,4 3,9 1,9 3,12 1,12 0,24-5,25-5,36-6,20-1,19-1,15-2,2-3,-7-2,-17-1,12-1,-8 0,-25-1,-34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1.481"/>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420 328,'4'5,"7"6,14 1,27-2,21-2,32-2,6-3,-3-6,0-3,3-9,-7-2,-13 2,-4-2,-11 3,-20-1,-32-7,-57-5,-46-6,-49-3,-50-3,-25-1,-2 8,7 8,24 9,32 6,36 6,31 2,38 3,29-1,21 1,26 4,30 5,11 2,16-3,14 8,10-1,4-3,4-3,-12-4,-21-3,-21-2,-42 3,-40 5,-37 1,-25-2,-22 3,-10-1,4 2,13 0,17-4,30 2,25-1,38-2,37-3,35-2,20-1,3-2,4 0,-18-1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4.279"/>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0 1,'2'0,"3"0,12 0,16 1,13 2,22-1,23 5,29 3,36 2,34-3,25-1,18-4,10-1,-5 0,-17 0,-36 0,-45-2,-45 0,-36 0,-29-1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7.770"/>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642 31,'-4'-2,"-5"-3,-3 0,-2 0,0 2,0 0,0 0,7 0,11 2,10 2,5 0,1 0,-4 0,-16 0,-15 0,-18-1,-16 0,-11 0,-4 0,0 0,9 0,12 0,11 2,12 3,12 4,16 7,17 3,15-3,34 1,30-2,33-3,16-3,-1 1,-18-1,-28-2,-27-2,-30-2,-25-2,-28-1,-29 0,-25 0,-22-5,-10-1,-9-1,3 0,4 1,9 3,11 0,14 2,14 0,17 1,15 1,14 1,20 3,13 0,10 0,7-1,5-2,-5-1,-9 0,-12-3,-24-2,-31-6,-32-2,-26 1,-13 2,0 2,9 1,16 1,18 2,18 5,23 6,19 4,20 4,18-1,25 1,22-2,17-3,8-5,-5-2,-13-2,-22-1,-21-2,-18-1,-25-4,-24-1,-28-5,-32-6,-34 1,-31-2,-15 1,0 4,16 3,26 5,30 2,34 5,29 3,24 6,13 1,7 0,0-1,0-1,-2-1,-3-3,-4-2,-2-1,-6-1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8.171"/>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 25,'6'0,"12"0,15 0,19 0,26 0,13-4,1-1,-9 0,-11 1,-15 1,-15 1,-16 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49.217"/>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145 191,'6'0,"18"0,31 0,41 0,28-2,10-1,-8-3,-11-3,-21-1,-25 3,-22-1,-29 0,-35-3,-37 1,-28 1,-27-3,-22 0,-11-8,3 0,20 3,25 4,26 5,22 3,16 5,15 4,8 6,14 9,26 11,26 7,22 2,15 0,20-6,8-4,-7-5,-22-7,-35-6,-47-6,-52-10,-42-6,-34-4,-13 0,-1 0,14 1,21 4,27 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18.91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21.0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64,'2'2,"3"1,4 1,3 1,5 1,10 0,12-2,14 1,7 0,5-1,3-2,6 0,-4-2,-1 1,-1-1,-2-1,-1 1,-1 0,-2 0,-1 0,-1 0,-7 0,-4 0,-7 0,-8 0,-6 0,-6 0,-7-6,-5-4,-15-1,-16-4,-15 1,-12 2,-6 4,-8 2,0 3,8 2,12 1,14 0,14 1,16 2,15 4,19 3,14 2,15 3,20-1,22-3,24-4,19-2,20-2,12-3,-8 0,-15 0,-17-1,-28 1,-30-1,-27 1,-25 0,-20-1,-15 1,-8 2,-2 3,9 0,15 0,31-2,76 0,98-2,112 0,89-1,46 0,0 0,-21-9,-45-8,-58-5,-65-3,-77 3,-82 4,-90 7,-94 4,-87 4,-61 2,-37 1,-24 3,-5 5,6 4,7 2,18 1,21 0,31-2,46-3,45-4,39-2,29-1,22 2,14 4,16 6,20 3,23 4,24-1,27 3,25 0,23-4,7-6,3-5,-13-4,-21-3,-30-2,-38 0,-59-1,-59 0,-44-4,-38-5,-25-1,-1 2,5 2,7 2,21 2,27 2,31 1,28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52.07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859 47,'-4'0,"-3"0,-5 2,-4 1,-3 0,-1-1,0 0,-2-1,1-1,0 1,3-1,4-1,3 1,11 0,21 0,23 0,21 0,19-2,11-3,-1-1,-9 0,-19 0,-21 3,-26 1,-27 0,-30 2,-29 0,-19 0,-10 0,-1 1,12-1,18 0,27 0,21 0,20 0,28 0,27 0,29 0,27 0,21 0,6 0,-7-1,-24-1,-29 0,-33 0,-25-1,-27 2,-33-2,-31 1,-40-1,-38 2,-28 0,-8 0,17 1,33 0,38 0,36 1,30 0,29 3,27 0,26-1,26-1,31 0,27-1,11-1,-6 0,-21 0,-30 0,-29 1,-28 0,-31 0,-29-1,-23 1,-17-1,-8 0,2 0,12 2,21 2,18 2,15-1,19-1,14-1,11-1,7-1,-2 0,-20-1,-28 0,-23-1,-15 1,-4 0,0 0,6 0,11 0,8 0,10 1,8 0,4 1,0-1,-4 1,-5-1,-4-1,-4 1,-4-1,-1 0,3 0,3 0,5 0,4 1,10 0,17 0,23 0,29-2,38-1,42-6,12-2,-9-2,-29 1,-35 2,-36 2,-33 3,-29 1,-27 2,-18 1,-16 0,-11 0,-18 1,-11-1,-8 0,-8 3,1 1,7 4,18 1,24-1,24-1,24-2,23-1,21-2,21-1,22-1,25 0,26-1,17 1,17-5,-3-4,-22-1,-31 2,-34 1,-27 3,-27 2,-28 1,-24 0,-20 1,-13 1,-5-1,5 1,15 0,20 2,20 0,23 0,21-1,20-1,25 0,20-1,17 0,6 0,-1 0,-16 0,-21 0,-26 0,-28 0,-29 3,-24 1,-16 1,-3 4,9 0,11-1,19-1,22-3,25-1,28-2,26 0,13-1,4 0,-9-1,-18 1,-20 0,-26 1,-29 0,-25 0,-23 1,-21 0,-17 0,-20 0,-5-1,13 0,23 1,33-1,39-1,37 1,35-1,24 0,8 0,3 0,-14 0,-21 0,-24 0,-28 0,-27-2,-27 0,-20 1,-18-1,-16 1,-26 0,-16 1,-4 0,3 0,18 0,29 0,32 0,26 0,26 0,26 2,32 0,34 0,43-1,37 0,39 0,34-1,14 0,3 0,-8-5,-24-7,-40 0,-51 0,-47 2,-40 4,-38 2,-46 2,-43 1,-34 1,-28 2,-18 5,-10 4,13 4,26-2,35-2,33-2,30-3,29 1,28-1,23-1,22-1,25-2,24-1,19 0,12-1,11 0,-6 0,-18 0,-30 0,-39 0,-49 1,-54 0,-54 0,-46 1,-36 2,-11 3,11 1,27 0,38-1,40-2,41 2,38 0,36-2,30-1,29-2,32 0,33-2,21 0,6 0,5-4,-15-2,-28-3,-31-2,-37 2,-35 2,-37 2,-38 2,-38 1,-45 2,-59 0,-66 2,-81 2,-71-1,-48 0,-22 1,18 5,66 2,94 1,99-2,98-2,94-3,80-3,80 0,81-2,59 0,42-1,52 1,19-7,-8-6,-35-5,-50-6,-73 1,-81 3,-74 5,-56 5,-47 5,-40 2,-40 3,-42 0,-40 1,-43 0,-43 0,-51 0,-37-1,-12 0,14 0,27 0,52 0,65 0,63 0,56 0,45 0,36 3,28 2,34 0,35-1,36-1,51-1,48-1,38-1,29-1,12-6,-16-3,-39-1,-53 0,-60 1,-56 2,-46 2,-30 3,-16 2,-11 2,-1 0,2 2,4 2,8 0,10 5,9 3,1-1,0-1,-4-1,-5-2,-5-2,-3-2,-4 0,-4-2</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02.03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297 103,'-1'0,"0"-1,-1-1,0 0,-1-2,2 1,3-1,4-1,6-1,8-2,7-2,7 0,1 0,-4 2,-7 2,-10 2,-15 2,-21 1,-22 1,-19 0,-16 1,-5-1,5 0,14 1,24-1,28 0,27 0,28 0,24 0,20 0,13 0,4 0,-4 0,-15 0,-21 0,-20 0,-18 1,-14 0,-14 0,-15-1,-17 1,-12-1,-12 2,-11 2,-9 0,1 2,12 0,16 1,18-2,17 1,17-2,15-1,11-1,8-1,4-1,-1 0,-4 0,-8 0,-8 0,-14 2,-17 1,-19 0,-15-1,-7-1,1 1,9-1,11 1,15 1,20-1,20 0,25-1,24 0,21 0,13-1,12-1,0-1,-13-4,-22 1,-26-1,-22 3,-19 0,-16 2,-16 0,-13 1,-10 0,-3 0,2 0,9 1,15-1,20 0,20 0,19 0,12 0,4 0,-3 0,-11 0,-17 0,-13 0,-18 0,-18 0,-21 0,-25 1,-19 1,-13 0,-3 1,7 2,19 0,22 0,19 0,19-1,23-1,22 1,20 0,19-1,17-2,10 0,6-3,-5-2,-12-2,-20 1,-28 1,-34 1,-29 1,-26 1,-18 1,-14 0,-7 0,5 0,13 1,16 0,21 1,16 2,15 0,14 0,8 0,7 0,-1-2,-2-1,-4 1,-6-1,-8 0,-5 0,1 0,3 0,7 0,13 0,18-1,15 0,13 0,11 0,5 0,2 0,-2-3,-1-2,-4-2,-1-2,-1 1,-2 1,-11 2,-22-1,-19 1,-24 0,-24 0,-29 2,-20 1,-31 1,-25 1,-15 4,-2 5,14 4,27 1,32-1,35-4,32-5,29-3,26-3,20-2,13-3,9-1,0 1,-7-2,-13 2,-17 1,-27 1,-33 3,-39 0,-35 2,-27 0,-33 1,-27 4,-6 1,14 5,31 0,47-1,37-3,37-2,33-2,28-1,25-2,25 0,24 0,18-4,1-3,-13-1,-27-1,-32 1,-45 3,-46 1,-41 2,-26 1,-12 2,-2 3,11 0,19 0,22 0,23 1,24 0,18 0,19 0,17-2,9-2,14 0,11 0,6-1,4-1,-2 1,-7 0,-14 0,-18 0,-19 2,-15 0,-9 0,-4 1,-1-1,4 1,5-2,4 1,2-2,-1 1,-4-1,-5-1,-6-2,-8-1,-15-1,-19-1,-16-1,-18 0,-14 1,-7 1,-3 2,10 1,18 1,19 0,17 1,20 1,20-1,21 0,20 0,17 1,14-1,9 0,1 0,-3-3,-14-2,-18 0,-20 0,-19 1,-25 0,-24-1,-25 2,-26 0,-26 1,-16 1,-4 0,15 3,25 0,28 2,25 0,26 0,23 0,20 0,16-2,14-1,9 0,5-1,-3-1,-7-1,-14-2,-16 0,-19 1,-15 1,-20 0,-26 1,-20 2,-11 0,-5 2,6 1,14 0,15 1,20-1,19 2,25-1,17-2,14 0,11-2,4 0,5 0,2-2,1 1,-2 0,-1-1,-7 0,-13-1,-15-1,-12 1,-9 0,-7 0,-2 3,-1 1,4 1,3-1,3 0,4 0,8-2,4 1,4-1,1 0,-2 0,-6 0,-13-2,-17 0,-21-1,-27-2,-39 0,-39 0,-52 2,-52 1,-26 1,16 1,42 1,55 2,52 2,43 0,35 0,30-1,22 0,19 0,19-1,31-2,30 0,26 0,27-8,4-3,-15-5,-26 0,-36 1,-38 3,-31 3,-29 2,-24 3,-21 4,-22 3,-21 2,-18 3,-10 5,-1 3,14-2,19-1,20-4,19-3,17-2,15-3,9-2,9 0,5-3,4-2,2 0,-1-1,-5 0,-7 0,-8 3,-8 0,-6 2,0 2,3 0,6 1,4 0,1 0,-1-1,-2-1,-2 0,-1 0,1 1,2 0,3 0,1 1,-1 1,0-1,-4-1,-3 1,-6 0,-12-1,-12-2,-14-1,-17-2,-16-1,-15 1,-4 0,9 1,19 2,26 0,28 0,26 1,21 0,16 1,8-4,7-3,2 0,2 0,-2 0,0-1,3 2,6-1,-1 0,0-2,-12 1,-17 1,-18 1,-14 2,-13 0,-8 2,-6 2,-3 1,0 0,-1 0,2-1,0 0,1-1,0 1,0-1,0 0,0 2,1 0,0 0,0 0,0 1,1 0,0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4:23.379"/>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14.61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631 88,'1'0,"0"0,2 0,1 0,0 0,0 0,0 1,1 0,0 0,2-1,1 1,2-1,1 1,-2-1,0 0,-2 0,-1 0,1 0,2 0,0-1,1 1,1 0,1 0,-3 0,0 0,-1 0,-1 0,-1 0,0 0,1 0,-1 0,0 0,0 0,0 0,0 0,-1 0,-1 0,1 0,0 0,1 0,3 0,3 0,2 0,1 0,0 0,-1 0,-4-1,-2-1,-3-1,-3 1,-3-1,-2 0,0 0,-3 1,0 0,-4 1,-6 1,-2 0,-2 0,1 0,4 0,3 0,5 2,7 0,6 0,8-1,3 0,2 0,-1-1,-3 1,-5-1,-5 0,-6-1,-7 1,-6 0,-3 0,-1 0,1 0,4 0,2 1,4 1,4 1,5 1,2-1,6-1,5 0,4-1,2-1,2 0,2 0,0 0,-1 0,0-2,-3 0,-2 0,-4 1,-3 0,-3 0,-2 1,-2 0,0 0,1 0,2 0,-1 0,0 0,-1 0,4 0,0 0,-1 0,0 0,0 0,0 0,1 0,1 0,2 0,4-2,2 0,0 0,1-1,-2 0,-2 0,-3 1,-1 0,-3 0,0 1,1 1,0 0,2-2,0 0,0 0,-1-1,-2 1,-5 1,-9 0,-10 0,-12 1,-14 0,-12 0,-11 0,-9 1,-6 1,5 2,12 0,15 0,20 0,21-1,21 1,15 0,14-1,9-1,-2-1,-6 0,-8-1,-9 0,-12 0,-16-1,-19 1,-22 0,-20 1,-12 4,-3 1,11 1,15 0,19-1,20-2,22-1,20-2,17 0,13-1,8 0,3 0,-7-2,-10 0,-12 0,-10 0,-6 1,-1 0,2 1,2 1,-1 1,-4 0,-11-1,-9-1,-9 0,-17-1,-16-1,-14 1,-10 0,2 0,8 1,13 0,12 0,11 0,12 0,11 0,15 0,11 0,12 0,14 0,9-2,0-2,-8-1,-22-1,-24 2,-26 1,-21 1,-17 1,-9 0,0 1,9 1,13 0,17 0,20 2,20-2,19 1,15-1,9-1,6 1,-3-1,-7 0,-13 0,-20-1,-23 0,-24 0,-23 0,-16 0,-4 1,8 0,11-1,20 3,15 1,13 1,14 2,18 0,13-1,11-2,8-1,-1-1,-8 0,-13-2,-15-1,-10 0,-2 0,4 1,12 0,13 0,11 1,11 0,8 0,2 0,-2-3,-10-1,-15-1,-18-1,-15 1,-15 1,-18 0,-22 2,-25 0,-32 1,-32 1,-35 0,-24 0,1 0,17 0,32 0,37 0,34 0,32 0,28 0,23 0,21 1,19 0,18 0,28 0,35 0,27-1,22 0,20-3,0-6,-23-5,-43 0,-53 3,-42 3,-41 3,-44 2,-47 1,-33 2,-31 1,-24-1,-24 1,3 1,21 3,33 3,43 0,38-1,34 0,30-2,25-1,20-1,17-2,11 0,5-1,1 0,-6-3,-14-1,-20 0,-28 1,-31 2,-26 0,-20 2,-10 3,6 1,11 0,13-1,15 2,16 0,15-2,13-1,10-1,10-1,4 0,-1-1,-9 0,-17-1,-12 1,-17 0,-19 0,-20 0,-16 1,-8 3,5 0,14 0,19 0,23 1,22-2,22 0,14-1,11-1,5 0,-3-1,-11-1,-12 1,-14 0,-12 0,-17 0,-18 0,-23 0,-23 0,-29 0,-28 0,-33 0,-26 0,-24 0,-20 0,5 0,29 0,41 0,47 0,43 0,40 1,31 1,29 0,28 0,28-1,32-1,46 1,42-1,32 0,27-11,16-10,-9-4,-21 1,-39 5,-43 4,-41 4,-35 5,-27 2,-22 3,-18 1,-12 2,-9 0,-4 2,-4 0,-1 1,-3 0,-1 1,-7 1,-15 2,-15 2,-12 1,-8-1,-2 1,3-1,11-1,11 0,16-3,16-1,21-3,20-2,21 0,27-2,28-4,13-5,-4-3,-15-2,-25 1,-28 3,-24 4,-19 2,-20 2,-17 2,-21 1,-19 1,-22 0,-18 0,-9 2,5 3,12 2,24-1,26 0,22-2,21-2,19-2,17 0,12-1,8 0,9 0,5-2,5-3,-3-1,-7-1,-12 1,-15 2,-22 0,-27 6,-20 3,-8 1,2 1,9-1,12 1,18 0,16-2,15-2,15-1,15 0,12-2,7 0,6 0,1-1,-4-1,-10-2,-16 1,-21 1,-15 0,-15 1,-11 1,-6 0,-1 0,3 0,2 0,4 1,5 0,7 1,7 1,13 0,12 1,13-2,12-1,10 0,6-3,2-2,0-2,0-1,-2 0,-12-1,-10 0,-18 2,-23 2,-29 2,-34 1,-35 1,-38 0,-34 2,-43 3,-20 0,13 3,34 1,45-1,44-2,40-1,33-1,27-1,20 0,20-2,26 0,32-1,31 0,24 0,21 0,-2 0,-19-1,-37 1,-41 0,-37 0,-37 0,-42 0,-36 0,-26 0,-13 2,-22 4,-14 2,0 2,12-1,26-1,31-2,31-3,32-1,24-1,21-1,15 0,8-1,-2 0,-5-3,-10 1,-17-1,-15 1,-16 1,-20 1,-17 0,-11 1,-3 0,4 1,14 0,18 0,22 0,15-1,14 1,5-1,4 0,-7 0,-11 0,-15-1,-17 0,-16 0,-15-1,-14-1,-4 1,6 0,10 1,17 1,27 0,30 1,29 0,34 0,30 0,18-1,2 0,-12 0,-18-2,-18-3,-16-4,-14-2,-12-3,-11 3,-9 1,-10 2,-8 1,-6 3,-8 3,-8 4,-6 2,-7 2,-3 0,0-1,2 1,2-2,2-1,3-2,1 0,1-2,-5 0,-7 0,-15 0,-12-1,-10 1,-2 0,5 0,8 0,12-1,13 0,14 0,13 0,15 1,14 0,16-4,10-3,6-1,-2-2,-9-1,-20 2,-21 2,-20 3,-13 1,-7 2,-1 1,3 0,6 0,7 1,6-1,7 0,7 1,6-1,0 0,-1 0,-5-1,-9 0,-10 0,-10 0,-19 1,-19-1,-16 1,-6 0,3 2,13 2,18 1,18-1,15 0,17 0,15-2,12-1,11 0,12 0,10-1,10-1,8 1,7-5,9-3,7-3,-4 1,-12 0,-17 1,-20 2,-21 3,-18 1,-22 3,-24 2,-29 6,-39 3,-46 4,-43 8,-30 6,-8 3,18-2,44-6,49-5,50-5,50-6,43-3,30-4,18-1,14-1,7-3,8-3,1-2,-4-4,-12 1,-18 0,-18 2,-19 4,-13 1,-7 4,-2 1,5 1,15 0,19 0,29 0,24 0,9-3,-6-1,-20 0,-22-1,-24 1,-21 0,-22 1,-18 1,-17 0,-15 1,-12 0,-5 0,-9 1,-11 3,-27 2,-20 4,-11 2,6 1,19 0,29-2,30-3,26-3,22-3,18-1,17-1,15-3,14-3,9 0,11-4,13-2,17-2,13-1,6 0,0 2,-8 2,-19 1,-25 2,-24 3,-20 2,-15 2,-10 1,-4 2,0 2,1 1,3 1,3-2,6 0,7-2,7 0,7-2,3 1,1-2,-3 0,-4 0,-6-1,-6 0,-3 0,-5 0,-3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18.61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780 50,'-1'0,"4"0,11 0,13 0,17 0,16 0,16-1,7-4,0-1,-8 1,-14 1,-20 1,-28 1,-25 1,-23 3,-14 4,-5 0,3 0,10 0,12-1,15 0,16-1,19-1,22-1,20-1,16-1,2 0,-7 0,-15 0,-23 0,-30-1,-28 1,-26 0,-24 0,-17 0,-7 0,-1 1,8 1,17 0,20 1,22-1,22 2,24-1,17-1,22 0,16-2,5-2,-5-4,-12-1,-20 1,-19 2,-25 1,-23 1,-19 1,-10 1,-8 0,-3 2,8 1,12 0,12 1,14 0,11 0,7 0,-7-2,-10 0,-18-1,-16-1,-19 1,-25 1,-16 1,-4 1,5 2,22-1,25-1,29-1,30-2,30-1,24-5,13-2,11-1,0-3,-6 2,-9 0,-10 3,-12 2,-11 1,-8 1,-3 0,5 3,6 1,12 0,16 0,19-1,13 0,4-3,-9-2,-22-1,-20 1,-22-1,-17-1,-16 2,-18 1,-12 1,-11 2,-17-1,-18 1,-9 0,0 1,6 2,17 1,22 0,23 1,22-2,28 1,22-2,20-1,17-3,10-5,3-2,-9-1,-15 2,-22 2,-18 2,-22 1,-17 2,-15 1,-8 0,-1 1,4 1,7 0,9 0,8 0,10-1,13 0,10-1,14 0,12 0,3 0,-5 0,-9 1,-18 1,-13-1,-15 1,-18 1,-17 0,-21 2,-12 3,-2 2,12-1,17-1,18-2,16 0,14 0,9-2,4-1,2 0,-1-1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29.96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3:33.00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0 0,'8'4,"3"1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14.8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22.71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144 28,'9'0,"19"0,22 0,23 0,19 0,7 0,-6 0,-14 0,-29 0,-40 0,-35 0,-33 0,-20 0,-13 0,-5 0,0 0,10 0,11 0,18 0,16 0,18 3,23 1,18 2,20-1,9-1,0-2,-7 0,-11-1,-13-1,-13 0,-13 0,-16 2,-5 1,-1 1,5 1,9 2,23 5,33 1,35-3,33-2,54-3,36-3,10 0,-6-2,-34 0,-44-1,-43-1,-41-3,-46-5,-36 1,-25-1,-22 2,-19 2,-13 3,-18 0,-12 3,-3-1,14 2,21-1,27 2,24 3,23 2,20-1,19 2,22-1,20-2,22-1,25-2,35-1,32-1,32 0,11 0,-6-1,-34 1,-53-2,-51 0,-59 0,-49 0,-39 1,-21 0,-13 1,3 0,16 0,22 0,25 2,24 1,26 3,20-1,22 0,20-2,24-1,13-1,0 0,-9-1,-21 0,-23 0,-28-1,-31 1,-27 0,-20 0,-7 0,1 0,3 3,11 2,14 3,14-1,27-2,28-1,27-1,22-2,21 0,6-1,-4-3,-14-2,-17 1,-19-1,-15-2,-18-4,-16 1,-12 2,-12 2,-8 2,-6 2,0 1,7 1,10 1,16-1,23 1,29-1,28 0,23 0,22 0,4 1,-11-3,-20-1,-25-3,-20-2,-24-1,-28-1,-35 1,-26 2,-20 2,-19 2,-3 1,9 2,17 3,24 3,23 2,34 0,36 0,34-2,34-1,32-3,24-1,14 0,-14-1,-29-1,-40 1,-40-1,-40 1,-28 0,-15 0,-5 0,6 0,11 0,24 0,33 0,37 0,24 0,6 0,-6-3,-14-3,-19 1,-17-5,-21-3,-22 0,-22 1,-17 3,-13 2,-5 1,2 3,5 1,9 1,11 1,11 0,11 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2.7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828 9,'-1'-1,"-4"-1,-3 0,-2 1,-3 0,-1 0,1 1,1 0,-1 0,1 0,-1 0,-1 0,1 0,0 0,1 0,2 0,-2 0,1 0,1 0,-1 0,2 0,-2 0,0 0,-1 0,-1 0,0 0,-1 0,-2 0,1 0,0 1,-2 1,-1 0,-1 1,0 0,-4 0,-1-1,-3 2,2 1,2-1,1 0,2 0,3 0,3-2,1-1,2 0,-2 2,1 2,1 1,1-1,0-2,1 0,0-2,0-1,0 1,1-2,-1 1,0 0,0-2,1-2,-1-1,0-2,0-1,0-1,1 2,0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8.08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1350 66,'-3'-1,"-2"-1,-6 0,-7 0,-6 1,-1 1,-2-1,5 3,12 0,20 0,18-1,14-3,4-1,-2-2,-6-1,-6-2,-7 2,-7-1,-16 1,-32 6,-31 4,-35 4,-38 8,-55 13,-32 3,-1 2,28-3,45-7,46-8,40-4,35-4,37-2,36-3,35-5,25-8,26-5,14-1,7-8,-4-4,-14-1,-20 2,-26 3,-33 7,-28 10,-21 7,-11 5,-4 3,-2 2,8 0,12-3,14-2,15-5,16-3,12-4,5-2,6-4,-1-1,-13 0,-10 3,-11 3,-14 4,-16 6,-17 5,-11 3,-5 0,4-1,5-4,0-1,-1 0,-3 1,-15 4,-15 5,-11 5,0-2,7-1,11-4,12-5,10-5,8-5,8-3,7-3,6 1,2-1,7-4,6-5,11-5,1-1,-5 3,-5 5,-22 8,-26 8,-21 8,-15 7,-1 2,8-3,14-5,16-6,18-6,10-2,7-3,1 1,3 3,8 2,4 1,6 0,3-5,-1-2,-4 0,-5 0,-16 3,-11 5,-9 5,-11 3,-5 4,-1 0,5-1,7-2,8-3,10-5,7-1,4-3,1-1,-7 1,-13 0,-10 1,-7 1,-5 0,0 3,7 0,8-2,8 0,5-1,4-1,1-1,2 1,-1 0,0-1,0 0,0 1,-1 0,-1 1,-1 1,-1-1,1 1,1 0,1 1,0-1,1 0,0 0,1 0,-1 0,-1 0,-1 0,0 0,-2 1,0 1,0 0,-1 0,-2-1,-6 0,-8 1,-5 0,-2 1,1 1,4-1,8-3,9-2,4-1,4-2,1 1,-5 0,-8 1,-11 1,-6 1,-4 1,-2 0,1 2,2 0,1 0,2 0,1-1,2 1,1 1,1-1,1 1,1 1,3 1,11-1,7-2,7 0,5 0,1 1,-3-1,-2-1,-5 0,-8 0,-8-1,-7 0,-5 0,-3 0,0 0,0 0,10-1,13 1,15-3,5-2,6-1,7-3,2-1,-1 0,2 1,-4 1,-5 2,-8 2,-6 2,-6 2,-3-1,-1 2,-3-1,0 1,0-1,-1 2,-4 3,-9 2,-10 2,-9 2,-5 0,1-2,3 1,2-3,2-2,4-2,2-1,2-1,1-1,2 1,2 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3.75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599 192,'9'-2,"21"-5,25-8,13 0,11-1,8-2,-1 0,1 1,-4 1,-14 4,-14 3,-17 4,-12 2,-9 3,-7 0,-2 0,1-2,2-3,1 0,1 1,0 0,0 1,-2-1,0 2,-2 0,1 2,0 3,4 4,5 0,4 0,5-2,6-2,7-1,14-1,13-1,18 0,11 0,13 0,4-1,-10 1,-19 0,-23 0,-26 3,-29 2,-24 1,-17 1,-11 0,-6 2,-2 2,4-2,9-1,9 0,11 0,10 2,10 1,10-3,12-1,11-3,6-1,1-2,-2-1,-7 0,-7 0,-10-2,-16-2,-14 0,-16 0,-18 2,-14 0,-4 1,-2 0,7 1,13 2,17 1,16 1,12 0,13-1,11-2,6-2,6-9,-2-3,-5-1,-8 0,-8 1,-14 3,-14 3,-12 3,-14 2,-9 1,1 1,7 0,9 1,9-1,8 2,14 1,15-1,17 0,11-1,10-1,6 1,6-3,-4-1,-8-1,-17 0,-21 1,-21 0,-18 0,-12 1,-2 0,6 1,12 0,16 1,16 0,16 0,18 1,20-1,13 0,8 0,7 0,-4 0,-10 0,-15 0,-15 0,-17 0,-23 0,-26 3,-29 5,-26 5,-27 7,-19 4,-5 2,10-1,23-3,31-5,33-5,27-5,27-4,22-5,19-8,9-8,8-4,3 0,-6 2,-15 2,-19 6,-19 3,-21 5,-28 1,-25 3,-16 0,-11 1,-1 0,5 0,12-1,15 1,14-1,9 0,7 0,3 0,-3 0,-7 0,-7 0,-9 0,-6 0,-10 0,-11 0,-6 0,-6 0,-1 0,-4 0,7 0,13 0,16 0,14 0,19 0,19 0,14 0,4 0,2 0,-2 0,-2 0,-3-2,-4-1,-9-1,-11 1,-11-1,-8 0,-11 1,-7 1,-6 0,-6 2,-4 0,0 0,4 0,8 1,25 2,38-1,37-1,36 1,30-2,17 1,6-1,2 0,-4 0,-10 0,-13 0,-23 0,-24-1,-22 3,-26 1,-25 1,-18 1,-13 1,-6 0,-4 3,0 0,5-2,6 1,13-3,14-1,12-1,6-2,3-1,-2 0,-16-1,-26-5,-20 0,-14-3,-5 1,-1 1,5 3,11 1,12 1,10 1,15 4,16 1,21 1,14-2,8-1,3 0,2-1,-7-1,-6 0,-2-1,-2-3,-2-2,-4 1,-7-1,-9 0,-12 2,-14 1,-16 2,-18 0,-21 1,-12 1,-3 5,4 3,11 0,15-1,15 0,21-1,16 0,16-3,20-1,17-1,13-2,1 0,-2 0,-10 0,-13 0,-24-1,-22 1,-21-2,-20 0,-20 0,-11 1,-14 0,-4 0,6 1,4 0,3 4,0 2,1 0,8-1,9 1,9 0,8-1,9-2,8-1,7 0,6-2,4 0,2 0,2 0,2-1,2 0,4-3,0-1,0-1,-1 0,-1-1,1 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8.64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4382 184,'6'-2,"9"-1,10-4,8-2,9-1,5-2,6 0,5-3,-4 2,-11 2,-10 2,-11 1,-13 0,-13 2,-11 2,-5 1,-6 1,-1 2,0 0,3 0,2 0,-2 1,-3-1,-5 0,-4 0,-5 0,-7 0,-8 0,-3 0,1 0,3 0,7 0,4 0,2 0,1 0,-1 0,2 0,5 0,6 0,7 0,3 0,4 0,2 0,1 2,1 0,0 0,0-1,-2 0,0 2,-4 1,-1 0,-1-1,0-1,0 0,1-1,1 1,2 0,3 0,1-1,2 0,-3 1,-1 1,0-1,-1-1,2 0,0 0,2-1,0 0,1 0,0 0,-1 0,-1 0,-1 0,-2 0,1 1,0 1,1 0,7-1,7 0,7 0,19-1,20 1,20-1,11 0,5 0,1-1,-14 1,-17-1,-22-1,-29 0,-30 1,-35 0,-40 1,-39 3,-24 4,-7 3,-2 1,3 1,19 3,32-2,35-1,34-5,26-2,32-2,33-2,35-1,26-1,16 0,5 1,-3-1,-13-1,-20-1,-24-1,-30-1,-21 0,-27 1,-26 2,-30 0,-37 2,-34-1,-25 1,-25 1,-5-1,4 0,14 6,31 5,38 1,40 1,34-1,34-1,44-3,45-3,33-2,21-2,11-1,-12-1,-23-1,-31 0,-32 0,-27 0,-31 1,-29-3,-26-1,-19 1,-6 1,-6 1,4 1,13 0,18 1,21 0,26 0,28 0,27 0,16 1,8-1,-1 0,-12-2,-27 0,-35-5,-41-3,-41 1,-39 3,-33 1,-31 2,-36 10,-17 15,4 8,25 2,40-3,56-6,60-8,53-6,52-7,31-7,22-5,18-6,13-5,-6 1,-7-2,-10 3,-18 3,-21 4,-20 4,-18 3,-15-1,-18 2,-22-1,-24 2,-25 0,-29 1,-27 1,-22 0,-19 1,-15 0,0 1,18-1,31 0,34 0,35 0,34 0,38-3,38-5,39-5,36-3,20 1,13-1,9 0,-13-1,-28 5,-34 2,-30 3,-34 2,-34 2,-35 1,-36 2,-27 0,-12 0,7 1,18-1,25 2,26 2,22 0,20 1,22-1,24 0,27-1,36-2,30 0,14-1,10-4,-16-4,-29 0,-33 0,-38 1,-37 2,-40 2,-30 1,-23 1,-8 1,7 0,16 0,18 1,19 0,20 5,20 0,23-1,23-1,37-1,31-1,23-1,13-1,-3 0,-22-2,-31 0,-44 0,-32 0,-39 2,-38 4,-35 8,-10 4,9 4,16 1,22-3,23 0,29-4,29-5,39-3,29-2,25-3,22-1,6-1,-14-3,-28 0,-35-1,-30 1,-33 2,-40 2,-39 1,-32 4,-15 5,5 1,17 0,22-2,31-2,24-2,20-3,22-1,29 0,20-2,13 1,7-1,-5-2,-17-1,-19 0,-18-1,-22-1,-24 1,-34 1,-32 1,-27 1,-21 1,4 1,22 0,43 0,55 0,60 0,50 1,33-1,14 0,10-6,-7-5,-26-1,-30 2,-31 1,-31 3,-23 1,-22 2,-20 2,-19 5,-19 2,-4 3,7 2,25-2,34-2,45-2,45-9,31-6,17-7,8-1,-15-2,-27 3,-35 4,-30 5,-34 3,-39 2,-35 2,-32 2,-30 0,-23-1,-16 1,-2 0,16-1,28 2,43 0,37 0,33-1,31 1,27-2,27 1,27-1,28 0,17 0,10 0,-5-1,-20-2,-28-1,-29 1,-25-2,-24-1,-24 1,-18 1,-20 1,-17 1,-21 1,-23 1,-17 0,-10 6,-8 8,7 7,20 0,26-3,27-2,27-2,21-2,21-2,21-4,20-2,18-2,6-1,4-1,-6-1,-15 1,-21-1,-17 1,-18-2,-12 0,-2 0,1 0,12 1,21 0,31 1,38 0,36 0,51 0,43 0,26-3,6-4,-5-7,-23-2,-42-2,-60 3,-64 3,-64 4,-61 11,-52 11,-57 6,-42 2,-19-2,2-3,12-1,33-1,40-3,43-3,37-4,37-2,37-1,40-2,36-1,26-1,23-6,15-4,-7-3,-23 2,-30 1,-33 3,-36 1,-34 2,-34 2,-22 2,-15 1,1 1,12 0,19 1,19-1,27 0,32 1,32-1,28 0,28 0,21 0,17 0,9 0,-4-3,-26-1,-30-3,-38 0,-36 1,-37 2,-37 4,-33 5,-28 4,-26 2,-12 7,8 0,25 0,31-4,33-4,33-4,30-2,27-3,27-4,24-5,12-3,9-6,4-1,4 0,-4 0,-11 1,-16 3,-29 4,-25 6,-21 5,-13 4,-7 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11.109"/>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0 43,'9'-18,"3"-6</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9.89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70,'4'0,"4"0,7 0,10 0,9 0,12-3,5-1,5-3,-3 0,-4 1,-7 2,-9 1,-7 0,-8-2,-12 1,-9 1,-7 1,-7 0,-9 1,-6 1,-3 0,-1 2,5 0,6 2,9 2,11 1,10 0,12-3,4-1,0-1,-2-1,-6-1,-6 0,-8-1,-4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40.93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1841 48,'10'0,"12"-1,3-3,-8 0,-17 1,-28 0,-25 2,-37 2,-36 9,-37 5,-36 5,-17 6,-5 2,6-2,22-4,34-7,39-5,39-5,34-3,44-2,44-1,45 0,45 0,38 0,33 0,15 1,-7-8,-27-7,-38 0,-41 2,-37 1,-30 2,-23 2,-18 2,-15 1,-11 1,-13 2,-22 1,-24 1,-29 0,-20 1,-8-1,10 0,25 0,31 1,39-1,44 0,43 0,37 0,30-3,28-7,9-6,1-1,-18 0,-29 3,-30 3,-24 4,-20 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7.9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1127 149,'1'0,"7"0,10 0,13 0,12-1,12-4,12-6,2 0,-3-3,-6-1,-9 1,-13 2,-10 4,-10 2,-12 1,-15 2,-12 1,-11 2,-4-2,3-1,2 0,0 0,3 0,4 2,6 0,1 0,2 1,1 0,1 0,0 1,2-1,0 0,2 0,-1 0,2 0,-1 0,-1 0,-1 0,-1 0,0 0,-1 0,0 0,-1 0,1 0,1 0,1 0,0 0,0 1,0 1,-2 2,-2-1,2 0,1 1,5 1,10 0,12-1,11-2,6 0,3-1,-1-1,-4 0,-3 0,-6 0,-4 0,-2 0,-3 0,-1-1,1 1,-1 0,-1 0,0 0,-1 0,2 2,0 0,0 0,-1-1,0 0,-4 0,-4-1,-8 0,-8 0,-8 0,-5 0,0 0,2 0,5 1,9 1,7 0,14 0,12-1,15 0,8-1,6 0,2 0,-3 2,-6 0,-8 0,-7-1,-6 0,-4 0,-5-1,-3 0,-2 2,-5 1,-12 2,-6 1,-9 0,-6 2,-2 0,-1-2,0-1,3-2,0-2,2 0,1-1,4 1,2 1,2 0,2-1,2 0,3-1,-1 1,1-1,1 0,0 0,1 0,0 0,0-1,0 1,-1-1,-1-3,0 1,1-1,0 2,1-2,0 1,0 1,0 0,0 1,0 0,1 1,-1 0,-1 0,-1 1,0-1,1 0,0 0,0 0,1 0,0 0,0 0,1 0,-3 0,1 0,-1 0,1 0,0 0,0 0,1 0,0 0,0 0,-1 0,-1 0,1 0,-1 0,1 0,1-2,0 1,0-1,-1 0,-1 1,-1-1,0 0,0 0,1 0,-1 1,0 0,1 1,1 0,0 0,1 0,0 0,0 0,0 0,0 0,1 0,-1 0,-1 0,-3 0,1 0,-2 0,8 0,7 0,5 0,4 0,3 0,3-1,-1-1,1-3,-2-1,1 2,-1 0,0 1,-1 2,1 0,-2 1,0 0,-1 0,-4-1,-4-1,-8 0,-10 1,-10 0,-12 0,-8 1,-7 0,-11 0,-2 0,-1 0,6 0,8 0,11 0,9 0,9 0,7 0,4 0,3 0,0 0,-3 0,-7 3,-1 1,-3 0,0-1,-1-1,0 0,3-2,3 1,1 0,1 1,1 0,2-1,2 0,6-1,4 1,13-1,17 0,23-2,24-3,22-5,15-5,15-2,2 1,-6-1,-24 3</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10.58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14.8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22.71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144 28,'9'0,"19"0,22 0,23 0,19 0,7 0,-6 0,-14 0,-29 0,-40 0,-35 0,-33 0,-20 0,-13 0,-5 0,0 0,10 0,11 0,18 0,16 0,18 3,23 1,18 2,20-1,9-1,0-2,-7 0,-11-1,-13-1,-13 0,-13 0,-16 2,-5 1,-1 1,5 1,9 2,23 5,33 1,35-3,33-2,54-3,36-3,10 0,-6-2,-34 0,-44-1,-43-1,-41-3,-46-5,-36 1,-25-1,-22 2,-19 2,-13 3,-18 0,-12 3,-3-1,14 2,21-1,27 2,24 3,23 2,20-1,19 2,22-1,20-2,22-1,25-2,35-1,32-1,32 0,11 0,-6-1,-34 1,-53-2,-51 0,-59 0,-49 0,-39 1,-21 0,-13 1,3 0,16 0,22 0,25 2,24 1,26 3,20-1,22 0,20-2,24-1,13-1,0 0,-9-1,-21 0,-23 0,-28-1,-31 1,-27 0,-20 0,-7 0,1 0,3 3,11 2,14 3,14-1,27-2,28-1,27-1,22-2,21 0,6-1,-4-3,-14-2,-17 1,-19-1,-15-2,-18-4,-16 1,-12 2,-12 2,-8 2,-6 2,0 1,7 1,10 1,16-1,23 1,29-1,28 0,23 0,22 0,4 1,-11-3,-20-1,-25-3,-20-2,-24-1,-28-1,-35 1,-26 2,-20 2,-19 2,-3 1,9 2,17 3,24 3,23 2,34 0,36 0,34-2,34-1,32-3,24-1,14 0,-14-1,-29-1,-40 1,-40-1,-40 1,-28 0,-15 0,-5 0,6 0,11 0,24 0,33 0,37 0,24 0,6 0,-6-3,-14-3,-19 1,-17-5,-21-3,-22 0,-22 1,-17 3,-13 2,-5 1,2 3,5 1,9 1,11 1,11 0,11 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2.7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828 9,'-1'-1,"-4"-1,-3 0,-2 1,-3 0,-1 0,1 1,1 0,-1 0,1 0,-1 0,-1 0,1 0,0 0,1 0,2 0,-2 0,1 0,1 0,-1 0,2 0,-2 0,0 0,-1 0,-1 0,0 0,-1 0,-2 0,1 0,0 1,-2 1,-1 0,-1 1,0 0,-4 0,-1-1,-3 2,2 1,2-1,1 0,2 0,3 0,3-2,1-1,2 0,-2 2,1 2,1 1,1-1,0-2,1 0,0-2,0-1,0 1,1-2,-1 1,0 0,0-2,1-2,-1-1,0-2,0-1,0-1,1 2,0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8.08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1350 66,'-3'-1,"-2"-1,-6 0,-7 0,-6 1,-1 1,-2-1,5 3,12 0,20 0,18-1,14-3,4-1,-2-2,-6-1,-6-2,-7 2,-7-1,-16 1,-32 6,-31 4,-35 4,-38 8,-55 13,-32 3,-1 2,28-3,45-7,46-8,40-4,35-4,37-2,36-3,35-5,25-8,26-5,14-1,7-8,-4-4,-14-1,-20 2,-26 3,-33 7,-28 10,-21 7,-11 5,-4 3,-2 2,8 0,12-3,14-2,15-5,16-3,12-4,5-2,6-4,-1-1,-13 0,-10 3,-11 3,-14 4,-16 6,-17 5,-11 3,-5 0,4-1,5-4,0-1,-1 0,-3 1,-15 4,-15 5,-11 5,0-2,7-1,11-4,12-5,10-5,8-5,8-3,7-3,6 1,2-1,7-4,6-5,11-5,1-1,-5 3,-5 5,-22 8,-26 8,-21 8,-15 7,-1 2,8-3,14-5,16-6,18-6,10-2,7-3,1 1,3 3,8 2,4 1,6 0,3-5,-1-2,-4 0,-5 0,-16 3,-11 5,-9 5,-11 3,-5 4,-1 0,5-1,7-2,8-3,10-5,7-1,4-3,1-1,-7 1,-13 0,-10 1,-7 1,-5 0,0 3,7 0,8-2,8 0,5-1,4-1,1-1,2 1,-1 0,0-1,0 0,0 1,-1 0,-1 1,-1 1,-1-1,1 1,1 0,1 1,0-1,1 0,0 0,1 0,-1 0,-1 0,-1 0,0 0,-2 1,0 1,0 0,-1 0,-2-1,-6 0,-8 1,-5 0,-2 1,1 1,4-1,8-3,9-2,4-1,4-2,1 1,-5 0,-8 1,-11 1,-6 1,-4 1,-2 0,1 2,2 0,1 0,2 0,1-1,2 1,1 1,1-1,1 1,1 1,3 1,11-1,7-2,7 0,5 0,1 1,-3-1,-2-1,-5 0,-8 0,-8-1,-7 0,-5 0,-3 0,0 0,0 0,10-1,13 1,15-3,5-2,6-1,7-3,2-1,-1 0,2 1,-4 1,-5 2,-8 2,-6 2,-6 2,-3-1,-1 2,-3-1,0 1,0-1,-1 2,-4 3,-9 2,-10 2,-9 2,-5 0,1-2,3 1,2-3,2-2,4-2,2-1,2-1,1-1,2 1,2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3.75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599 192,'9'-2,"21"-5,25-8,13 0,11-1,8-2,-1 0,1 1,-4 1,-14 4,-14 3,-17 4,-12 2,-9 3,-7 0,-2 0,1-2,2-3,1 0,1 1,0 0,0 1,-2-1,0 2,-2 0,1 2,0 3,4 4,5 0,4 0,5-2,6-2,7-1,14-1,13-1,18 0,11 0,13 0,4-1,-10 1,-19 0,-23 0,-26 3,-29 2,-24 1,-17 1,-11 0,-6 2,-2 2,4-2,9-1,9 0,11 0,10 2,10 1,10-3,12-1,11-3,6-1,1-2,-2-1,-7 0,-7 0,-10-2,-16-2,-14 0,-16 0,-18 2,-14 0,-4 1,-2 0,7 1,13 2,17 1,16 1,12 0,13-1,11-2,6-2,6-9,-2-3,-5-1,-8 0,-8 1,-14 3,-14 3,-12 3,-14 2,-9 1,1 1,7 0,9 1,9-1,8 2,14 1,15-1,17 0,11-1,10-1,6 1,6-3,-4-1,-8-1,-17 0,-21 1,-21 0,-18 0,-12 1,-2 0,6 1,12 0,16 1,16 0,16 0,18 1,20-1,13 0,8 0,7 0,-4 0,-10 0,-15 0,-15 0,-17 0,-23 0,-26 3,-29 5,-26 5,-27 7,-19 4,-5 2,10-1,23-3,31-5,33-5,27-5,27-4,22-5,19-8,9-8,8-4,3 0,-6 2,-15 2,-19 6,-19 3,-21 5,-28 1,-25 3,-16 0,-11 1,-1 0,5 0,12-1,15 1,14-1,9 0,7 0,3 0,-3 0,-7 0,-7 0,-9 0,-6 0,-10 0,-11 0,-6 0,-6 0,-1 0,-4 0,7 0,13 0,16 0,14 0,19 0,19 0,14 0,4 0,2 0,-2 0,-2 0,-3-2,-4-1,-9-1,-11 1,-11-1,-8 0,-11 1,-7 1,-6 0,-6 2,-4 0,0 0,4 0,8 1,25 2,38-1,37-1,36 1,30-2,17 1,6-1,2 0,-4 0,-10 0,-13 0,-23 0,-24-1,-22 3,-26 1,-25 1,-18 1,-13 1,-6 0,-4 3,0 0,5-2,6 1,13-3,14-1,12-1,6-2,3-1,-2 0,-16-1,-26-5,-20 0,-14-3,-5 1,-1 1,5 3,11 1,12 1,10 1,15 4,16 1,21 1,14-2,8-1,3 0,2-1,-7-1,-6 0,-2-1,-2-3,-2-2,-4 1,-7-1,-9 0,-12 2,-14 1,-16 2,-18 0,-21 1,-12 1,-3 5,4 3,11 0,15-1,15 0,21-1,16 0,16-3,20-1,17-1,13-2,1 0,-2 0,-10 0,-13 0,-24-1,-22 1,-21-2,-20 0,-20 0,-11 1,-14 0,-4 0,6 1,4 0,3 4,0 2,1 0,8-1,9 1,9 0,8-1,9-2,8-1,7 0,6-2,4 0,2 0,2 0,2-1,2 0,4-3,0-1,0-1,-1 0,-1-1,1 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8.64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4382 184,'6'-2,"9"-1,10-4,8-2,9-1,5-2,6 0,5-3,-4 2,-11 2,-10 2,-11 1,-13 0,-13 2,-11 2,-5 1,-6 1,-1 2,0 0,3 0,2 0,-2 1,-3-1,-5 0,-4 0,-5 0,-7 0,-8 0,-3 0,1 0,3 0,7 0,4 0,2 0,1 0,-1 0,2 0,5 0,6 0,7 0,3 0,4 0,2 0,1 2,1 0,0 0,0-1,-2 0,0 2,-4 1,-1 0,-1-1,0-1,0 0,1-1,1 1,2 0,3 0,1-1,2 0,-3 1,-1 1,0-1,-1-1,2 0,0 0,2-1,0 0,1 0,0 0,-1 0,-1 0,-1 0,-2 0,1 1,0 1,1 0,7-1,7 0,7 0,19-1,20 1,20-1,11 0,5 0,1-1,-14 1,-17-1,-22-1,-29 0,-30 1,-35 0,-40 1,-39 3,-24 4,-7 3,-2 1,3 1,19 3,32-2,35-1,34-5,26-2,32-2,33-2,35-1,26-1,16 0,5 1,-3-1,-13-1,-20-1,-24-1,-30-1,-21 0,-27 1,-26 2,-30 0,-37 2,-34-1,-25 1,-25 1,-5-1,4 0,14 6,31 5,38 1,40 1,34-1,34-1,44-3,45-3,33-2,21-2,11-1,-12-1,-23-1,-31 0,-32 0,-27 0,-31 1,-29-3,-26-1,-19 1,-6 1,-6 1,4 1,13 0,18 1,21 0,26 0,28 0,27 0,16 1,8-1,-1 0,-12-2,-27 0,-35-5,-41-3,-41 1,-39 3,-33 1,-31 2,-36 10,-17 15,4 8,25 2,40-3,56-6,60-8,53-6,52-7,31-7,22-5,18-6,13-5,-6 1,-7-2,-10 3,-18 3,-21 4,-20 4,-18 3,-15-1,-18 2,-22-1,-24 2,-25 0,-29 1,-27 1,-22 0,-19 1,-15 0,0 1,18-1,31 0,34 0,35 0,34 0,38-3,38-5,39-5,36-3,20 1,13-1,9 0,-13-1,-28 5,-34 2,-30 3,-34 2,-34 2,-35 1,-36 2,-27 0,-12 0,7 1,18-1,25 2,26 2,22 0,20 1,22-1,24 0,27-1,36-2,30 0,14-1,10-4,-16-4,-29 0,-33 0,-38 1,-37 2,-40 2,-30 1,-23 1,-8 1,7 0,16 0,18 1,19 0,20 5,20 0,23-1,23-1,37-1,31-1,23-1,13-1,-3 0,-22-2,-31 0,-44 0,-32 0,-39 2,-38 4,-35 8,-10 4,9 4,16 1,22-3,23 0,29-4,29-5,39-3,29-2,25-3,22-1,6-1,-14-3,-28 0,-35-1,-30 1,-33 2,-40 2,-39 1,-32 4,-15 5,5 1,17 0,22-2,31-2,24-2,20-3,22-1,29 0,20-2,13 1,7-1,-5-2,-17-1,-19 0,-18-1,-22-1,-24 1,-34 1,-32 1,-27 1,-21 1,4 1,22 0,43 0,55 0,60 0,50 1,33-1,14 0,10-6,-7-5,-26-1,-30 2,-31 1,-31 3,-23 1,-22 2,-20 2,-19 5,-19 2,-4 3,7 2,25-2,34-2,45-2,45-9,31-6,17-7,8-1,-15-2,-27 3,-35 4,-30 5,-34 3,-39 2,-35 2,-32 2,-30 0,-23-1,-16 1,-2 0,16-1,28 2,43 0,37 0,33-1,31 1,27-2,27 1,27-1,28 0,17 0,10 0,-5-1,-20-2,-28-1,-29 1,-25-2,-24-1,-24 1,-18 1,-20 1,-17 1,-21 1,-23 1,-17 0,-10 6,-8 8,7 7,20 0,26-3,27-2,27-2,21-2,21-2,21-4,20-2,18-2,6-1,4-1,-6-1,-15 1,-21-1,-17 1,-18-2,-12 0,-2 0,1 0,12 1,21 0,31 1,38 0,36 0,51 0,43 0,26-3,6-4,-5-7,-23-2,-42-2,-60 3,-64 3,-64 4,-61 11,-52 11,-57 6,-42 2,-19-2,2-3,12-1,33-1,40-3,43-3,37-4,37-2,37-1,40-2,36-1,26-1,23-6,15-4,-7-3,-23 2,-30 1,-33 3,-36 1,-34 2,-34 2,-22 2,-15 1,1 1,12 0,19 1,19-1,27 0,32 1,32-1,28 0,28 0,21 0,17 0,9 0,-4-3,-26-1,-30-3,-38 0,-36 1,-37 2,-37 4,-33 5,-28 4,-26 2,-12 7,8 0,25 0,31-4,33-4,33-4,30-2,27-3,27-4,24-5,12-3,9-6,4-1,4 0,-4 0,-11 1,-16 3,-29 4,-25 6,-21 5,-13 4,-7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12.75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0,'13'0,"10"0,14 0,23 0,25 0,7 0,1 0,3 0,-6 0,-9 0,-13 0,-14 0,-8 5,-6 1,-6 0,1-1,-2-2,-1-1,-2 0,-1-2,-6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9.89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70,'4'0,"4"0,7 0,10 0,9 0,12-3,5-1,5-3,-3 0,-4 1,-7 2,-9 1,-7 0,-8-2,-12 1,-9 1,-7 1,-7 0,-9 1,-6 1,-3 0,-1 2,5 0,6 2,9 2,11 1,10 0,12-3,4-1,0-1,-2-1,-6-1,-6 0,-8-1,-4 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40.93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1841 48,'10'0,"12"-1,3-3,-8 0,-17 1,-28 0,-25 2,-37 2,-36 9,-37 5,-36 5,-17 6,-5 2,6-2,22-4,34-7,39-5,39-5,34-3,44-2,44-1,45 0,45 0,38 0,33 0,15 1,-7-8,-27-7,-38 0,-41 2,-37 1,-30 2,-23 2,-18 2,-15 1,-11 1,-13 2,-22 1,-24 1,-29 0,-20 1,-8-1,10 0,25 0,31 1,39-1,44 0,43 0,37 0,30-3,28-7,9-6,1-1,-18 0,-29 3,-30 3,-24 4,-20 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7.9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1127 149,'1'0,"7"0,10 0,13 0,12-1,12-4,12-6,2 0,-3-3,-6-1,-9 1,-13 2,-10 4,-10 2,-12 1,-15 2,-12 1,-11 2,-4-2,3-1,2 0,0 0,3 0,4 2,6 0,1 0,2 1,1 0,1 0,0 1,2-1,0 0,2 0,-1 0,2 0,-1 0,-1 0,-1 0,-1 0,0 0,-1 0,0 0,-1 0,1 0,1 0,1 0,0 0,0 1,0 1,-2 2,-2-1,2 0,1 1,5 1,10 0,12-1,11-2,6 0,3-1,-1-1,-4 0,-3 0,-6 0,-4 0,-2 0,-3 0,-1-1,1 1,-1 0,-1 0,0 0,-1 0,2 2,0 0,0 0,-1-1,0 0,-4 0,-4-1,-8 0,-8 0,-8 0,-5 0,0 0,2 0,5 1,9 1,7 0,14 0,12-1,15 0,8-1,6 0,2 0,-3 2,-6 0,-8 0,-7-1,-6 0,-4 0,-5-1,-3 0,-2 2,-5 1,-12 2,-6 1,-9 0,-6 2,-2 0,-1-2,0-1,3-2,0-2,2 0,1-1,4 1,2 1,2 0,2-1,2 0,3-1,-1 1,1-1,1 0,0 0,1 0,0 0,0-1,0 1,-1-1,-1-3,0 1,1-1,0 2,1-2,0 1,0 1,0 0,0 1,0 0,1 1,-1 0,-1 0,-1 1,0-1,1 0,0 0,0 0,1 0,0 0,0 0,1 0,-3 0,1 0,-1 0,1 0,0 0,0 0,1 0,0 0,0 0,-1 0,-1 0,1 0,-1 0,1 0,1-2,0 1,0-1,-1 0,-1 1,-1-1,0 0,0 0,1 0,-1 1,0 0,1 1,1 0,0 0,1 0,0 0,0 0,0 0,0 0,1 0,-1 0,-1 0,-3 0,1 0,-2 0,8 0,7 0,5 0,4 0,3 0,3-1,-1-1,1-3,-2-1,1 2,-1 0,0 1,-1 2,1 0,-2 1,0 0,-1 0,-4-1,-4-1,-8 0,-10 1,-10 0,-12 0,-8 1,-7 0,-11 0,-2 0,-1 0,6 0,8 0,11 0,9 0,9 0,7 0,4 0,3 0,0 0,-3 0,-7 3,-1 1,-3 0,0-1,-1-1,0 0,3-2,3 1,1 0,1 1,1 0,2-1,2 0,6-1,4 1,13-1,17 0,23-2,24-3,22-5,15-5,15-2,2 1,-6-1,-24 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10.58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14.8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22.71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144 28,'9'0,"19"0,22 0,23 0,19 0,7 0,-6 0,-14 0,-29 0,-40 0,-35 0,-33 0,-20 0,-13 0,-5 0,0 0,10 0,11 0,18 0,16 0,18 3,23 1,18 2,20-1,9-1,0-2,-7 0,-11-1,-13-1,-13 0,-13 0,-16 2,-5 1,-1 1,5 1,9 2,23 5,33 1,35-3,33-2,54-3,36-3,10 0,-6-2,-34 0,-44-1,-43-1,-41-3,-46-5,-36 1,-25-1,-22 2,-19 2,-13 3,-18 0,-12 3,-3-1,14 2,21-1,27 2,24 3,23 2,20-1,19 2,22-1,20-2,22-1,25-2,35-1,32-1,32 0,11 0,-6-1,-34 1,-53-2,-51 0,-59 0,-49 0,-39 1,-21 0,-13 1,3 0,16 0,22 0,25 2,24 1,26 3,20-1,22 0,20-2,24-1,13-1,0 0,-9-1,-21 0,-23 0,-28-1,-31 1,-27 0,-20 0,-7 0,1 0,3 3,11 2,14 3,14-1,27-2,28-1,27-1,22-2,21 0,6-1,-4-3,-14-2,-17 1,-19-1,-15-2,-18-4,-16 1,-12 2,-12 2,-8 2,-6 2,0 1,7 1,10 1,16-1,23 1,29-1,28 0,23 0,22 0,4 1,-11-3,-20-1,-25-3,-20-2,-24-1,-28-1,-35 1,-26 2,-20 2,-19 2,-3 1,9 2,17 3,24 3,23 2,34 0,36 0,34-2,34-1,32-3,24-1,14 0,-14-1,-29-1,-40 1,-40-1,-40 1,-28 0,-15 0,-5 0,6 0,11 0,24 0,33 0,37 0,24 0,6 0,-6-3,-14-3,-19 1,-17-5,-21-3,-22 0,-22 1,-17 3,-13 2,-5 1,2 3,5 1,9 1,11 1,11 0,11 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2.7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828 9,'-1'-1,"-4"-1,-3 0,-2 1,-3 0,-1 0,1 1,1 0,-1 0,1 0,-1 0,-1 0,1 0,0 0,1 0,2 0,-2 0,1 0,1 0,-1 0,2 0,-2 0,0 0,-1 0,-1 0,0 0,-1 0,-2 0,1 0,0 1,-2 1,-1 0,-1 1,0 0,-4 0,-1-1,-3 2,2 1,2-1,1 0,2 0,3 0,3-2,1-1,2 0,-2 2,1 2,1 1,1-1,0-2,1 0,0-2,0-1,0 1,1-2,-1 1,0 0,0-2,1-2,-1-1,0-2,0-1,0-1,1 2,0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8.08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1350 66,'-3'-1,"-2"-1,-6 0,-7 0,-6 1,-1 1,-2-1,5 3,12 0,20 0,18-1,14-3,4-1,-2-2,-6-1,-6-2,-7 2,-7-1,-16 1,-32 6,-31 4,-35 4,-38 8,-55 13,-32 3,-1 2,28-3,45-7,46-8,40-4,35-4,37-2,36-3,35-5,25-8,26-5,14-1,7-8,-4-4,-14-1,-20 2,-26 3,-33 7,-28 10,-21 7,-11 5,-4 3,-2 2,8 0,12-3,14-2,15-5,16-3,12-4,5-2,6-4,-1-1,-13 0,-10 3,-11 3,-14 4,-16 6,-17 5,-11 3,-5 0,4-1,5-4,0-1,-1 0,-3 1,-15 4,-15 5,-11 5,0-2,7-1,11-4,12-5,10-5,8-5,8-3,7-3,6 1,2-1,7-4,6-5,11-5,1-1,-5 3,-5 5,-22 8,-26 8,-21 8,-15 7,-1 2,8-3,14-5,16-6,18-6,10-2,7-3,1 1,3 3,8 2,4 1,6 0,3-5,-1-2,-4 0,-5 0,-16 3,-11 5,-9 5,-11 3,-5 4,-1 0,5-1,7-2,8-3,10-5,7-1,4-3,1-1,-7 1,-13 0,-10 1,-7 1,-5 0,0 3,7 0,8-2,8 0,5-1,4-1,1-1,2 1,-1 0,0-1,0 0,0 1,-1 0,-1 1,-1 1,-1-1,1 1,1 0,1 1,0-1,1 0,0 0,1 0,-1 0,-1 0,-1 0,0 0,-2 1,0 1,0 0,-1 0,-2-1,-6 0,-8 1,-5 0,-2 1,1 1,4-1,8-3,9-2,4-1,4-2,1 1,-5 0,-8 1,-11 1,-6 1,-4 1,-2 0,1 2,2 0,1 0,2 0,1-1,2 1,1 1,1-1,1 1,1 1,3 1,11-1,7-2,7 0,5 0,1 1,-3-1,-2-1,-5 0,-8 0,-8-1,-7 0,-5 0,-3 0,0 0,0 0,10-1,13 1,15-3,5-2,6-1,7-3,2-1,-1 0,2 1,-4 1,-5 2,-8 2,-6 2,-6 2,-3-1,-1 2,-3-1,0 1,0-1,-1 2,-4 3,-9 2,-10 2,-9 2,-5 0,1-2,3 1,2-3,2-2,4-2,2-1,2-1,1-1,2 1,2 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3.75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599 192,'9'-2,"21"-5,25-8,13 0,11-1,8-2,-1 0,1 1,-4 1,-14 4,-14 3,-17 4,-12 2,-9 3,-7 0,-2 0,1-2,2-3,1 0,1 1,0 0,0 1,-2-1,0 2,-2 0,1 2,0 3,4 4,5 0,4 0,5-2,6-2,7-1,14-1,13-1,18 0,11 0,13 0,4-1,-10 1,-19 0,-23 0,-26 3,-29 2,-24 1,-17 1,-11 0,-6 2,-2 2,4-2,9-1,9 0,11 0,10 2,10 1,10-3,12-1,11-3,6-1,1-2,-2-1,-7 0,-7 0,-10-2,-16-2,-14 0,-16 0,-18 2,-14 0,-4 1,-2 0,7 1,13 2,17 1,16 1,12 0,13-1,11-2,6-2,6-9,-2-3,-5-1,-8 0,-8 1,-14 3,-14 3,-12 3,-14 2,-9 1,1 1,7 0,9 1,9-1,8 2,14 1,15-1,17 0,11-1,10-1,6 1,6-3,-4-1,-8-1,-17 0,-21 1,-21 0,-18 0,-12 1,-2 0,6 1,12 0,16 1,16 0,16 0,18 1,20-1,13 0,8 0,7 0,-4 0,-10 0,-15 0,-15 0,-17 0,-23 0,-26 3,-29 5,-26 5,-27 7,-19 4,-5 2,10-1,23-3,31-5,33-5,27-5,27-4,22-5,19-8,9-8,8-4,3 0,-6 2,-15 2,-19 6,-19 3,-21 5,-28 1,-25 3,-16 0,-11 1,-1 0,5 0,12-1,15 1,14-1,9 0,7 0,3 0,-3 0,-7 0,-7 0,-9 0,-6 0,-10 0,-11 0,-6 0,-6 0,-1 0,-4 0,7 0,13 0,16 0,14 0,19 0,19 0,14 0,4 0,2 0,-2 0,-2 0,-3-2,-4-1,-9-1,-11 1,-11-1,-8 0,-11 1,-7 1,-6 0,-6 2,-4 0,0 0,4 0,8 1,25 2,38-1,37-1,36 1,30-2,17 1,6-1,2 0,-4 0,-10 0,-13 0,-23 0,-24-1,-22 3,-26 1,-25 1,-18 1,-13 1,-6 0,-4 3,0 0,5-2,6 1,13-3,14-1,12-1,6-2,3-1,-2 0,-16-1,-26-5,-20 0,-14-3,-5 1,-1 1,5 3,11 1,12 1,10 1,15 4,16 1,21 1,14-2,8-1,3 0,2-1,-7-1,-6 0,-2-1,-2-3,-2-2,-4 1,-7-1,-9 0,-12 2,-14 1,-16 2,-18 0,-21 1,-12 1,-3 5,4 3,11 0,15-1,15 0,21-1,16 0,16-3,20-1,17-1,13-2,1 0,-2 0,-10 0,-13 0,-24-1,-22 1,-21-2,-20 0,-20 0,-11 1,-14 0,-4 0,6 1,4 0,3 4,0 2,1 0,8-1,9 1,9 0,8-1,9-2,8-1,7 0,6-2,4 0,2 0,2 0,2-1,2 0,4-3,0-1,0-1,-1 0,-1-1,1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8.64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4382 184,'6'-2,"9"-1,10-4,8-2,9-1,5-2,6 0,5-3,-4 2,-11 2,-10 2,-11 1,-13 0,-13 2,-11 2,-5 1,-6 1,-1 2,0 0,3 0,2 0,-2 1,-3-1,-5 0,-4 0,-5 0,-7 0,-8 0,-3 0,1 0,3 0,7 0,4 0,2 0,1 0,-1 0,2 0,5 0,6 0,7 0,3 0,4 0,2 0,1 2,1 0,0 0,0-1,-2 0,0 2,-4 1,-1 0,-1-1,0-1,0 0,1-1,1 1,2 0,3 0,1-1,2 0,-3 1,-1 1,0-1,-1-1,2 0,0 0,2-1,0 0,1 0,0 0,-1 0,-1 0,-1 0,-2 0,1 1,0 1,1 0,7-1,7 0,7 0,19-1,20 1,20-1,11 0,5 0,1-1,-14 1,-17-1,-22-1,-29 0,-30 1,-35 0,-40 1,-39 3,-24 4,-7 3,-2 1,3 1,19 3,32-2,35-1,34-5,26-2,32-2,33-2,35-1,26-1,16 0,5 1,-3-1,-13-1,-20-1,-24-1,-30-1,-21 0,-27 1,-26 2,-30 0,-37 2,-34-1,-25 1,-25 1,-5-1,4 0,14 6,31 5,38 1,40 1,34-1,34-1,44-3,45-3,33-2,21-2,11-1,-12-1,-23-1,-31 0,-32 0,-27 0,-31 1,-29-3,-26-1,-19 1,-6 1,-6 1,4 1,13 0,18 1,21 0,26 0,28 0,27 0,16 1,8-1,-1 0,-12-2,-27 0,-35-5,-41-3,-41 1,-39 3,-33 1,-31 2,-36 10,-17 15,4 8,25 2,40-3,56-6,60-8,53-6,52-7,31-7,22-5,18-6,13-5,-6 1,-7-2,-10 3,-18 3,-21 4,-20 4,-18 3,-15-1,-18 2,-22-1,-24 2,-25 0,-29 1,-27 1,-22 0,-19 1,-15 0,0 1,18-1,31 0,34 0,35 0,34 0,38-3,38-5,39-5,36-3,20 1,13-1,9 0,-13-1,-28 5,-34 2,-30 3,-34 2,-34 2,-35 1,-36 2,-27 0,-12 0,7 1,18-1,25 2,26 2,22 0,20 1,22-1,24 0,27-1,36-2,30 0,14-1,10-4,-16-4,-29 0,-33 0,-38 1,-37 2,-40 2,-30 1,-23 1,-8 1,7 0,16 0,18 1,19 0,20 5,20 0,23-1,23-1,37-1,31-1,23-1,13-1,-3 0,-22-2,-31 0,-44 0,-32 0,-39 2,-38 4,-35 8,-10 4,9 4,16 1,22-3,23 0,29-4,29-5,39-3,29-2,25-3,22-1,6-1,-14-3,-28 0,-35-1,-30 1,-33 2,-40 2,-39 1,-32 4,-15 5,5 1,17 0,22-2,31-2,24-2,20-3,22-1,29 0,20-2,13 1,7-1,-5-2,-17-1,-19 0,-18-1,-22-1,-24 1,-34 1,-32 1,-27 1,-21 1,4 1,22 0,43 0,55 0,60 0,50 1,33-1,14 0,10-6,-7-5,-26-1,-30 2,-31 1,-31 3,-23 1,-22 2,-20 2,-19 5,-19 2,-4 3,7 2,25-2,34-2,45-2,45-9,31-6,17-7,8-1,-15-2,-27 3,-35 4,-30 5,-34 3,-39 2,-35 2,-32 2,-30 0,-23-1,-16 1,-2 0,16-1,28 2,43 0,37 0,33-1,31 1,27-2,27 1,27-1,28 0,17 0,10 0,-5-1,-20-2,-28-1,-29 1,-25-2,-24-1,-24 1,-18 1,-20 1,-17 1,-21 1,-23 1,-17 0,-10 6,-8 8,7 7,20 0,26-3,27-2,27-2,21-2,21-2,21-4,20-2,18-2,6-1,4-1,-6-1,-15 1,-21-1,-17 1,-18-2,-12 0,-2 0,1 0,12 1,21 0,31 1,38 0,36 0,51 0,43 0,26-3,6-4,-5-7,-23-2,-42-2,-60 3,-64 3,-64 4,-61 11,-52 11,-57 6,-42 2,-19-2,2-3,12-1,33-1,40-3,43-3,37-4,37-2,37-1,40-2,36-1,26-1,23-6,15-4,-7-3,-23 2,-30 1,-33 3,-36 1,-34 2,-34 2,-22 2,-15 1,1 1,12 0,19 1,19-1,27 0,32 1,32-1,28 0,28 0,21 0,17 0,9 0,-4-3,-26-1,-30-3,-38 0,-36 1,-37 2,-37 4,-33 5,-28 4,-26 2,-12 7,8 0,25 0,31-4,33-4,33-4,30-2,27-3,27-4,24-5,12-3,9-6,4-1,4 0,-4 0,-11 1,-16 3,-29 4,-25 6,-21 5,-13 4,-7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21.763"/>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0 11,'9'0,"8"-4,0-2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9.89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70,'4'0,"4"0,7 0,10 0,9 0,12-3,5-1,5-3,-3 0,-4 1,-7 2,-9 1,-7 0,-8-2,-12 1,-9 1,-7 1,-7 0,-9 1,-6 1,-3 0,-1 2,5 0,6 2,9 2,11 1,10 0,12-3,4-1,0-1,-2-1,-6-1,-6 0,-8-1,-4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40.93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1841 48,'10'0,"12"-1,3-3,-8 0,-17 1,-28 0,-25 2,-37 2,-36 9,-37 5,-36 5,-17 6,-5 2,6-2,22-4,34-7,39-5,39-5,34-3,44-2,44-1,45 0,45 0,38 0,33 0,15 1,-7-8,-27-7,-38 0,-41 2,-37 1,-30 2,-23 2,-18 2,-15 1,-11 1,-13 2,-22 1,-24 1,-29 0,-20 1,-8-1,10 0,25 0,31 1,39-1,44 0,43 0,37 0,30-3,28-7,9-6,1-1,-18 0,-29 3,-30 3,-24 4,-20 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7.9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1127 149,'1'0,"7"0,10 0,13 0,12-1,12-4,12-6,2 0,-3-3,-6-1,-9 1,-13 2,-10 4,-10 2,-12 1,-15 2,-12 1,-11 2,-4-2,3-1,2 0,0 0,3 0,4 2,6 0,1 0,2 1,1 0,1 0,0 1,2-1,0 0,2 0,-1 0,2 0,-1 0,-1 0,-1 0,-1 0,0 0,-1 0,0 0,-1 0,1 0,1 0,1 0,0 0,0 1,0 1,-2 2,-2-1,2 0,1 1,5 1,10 0,12-1,11-2,6 0,3-1,-1-1,-4 0,-3 0,-6 0,-4 0,-2 0,-3 0,-1-1,1 1,-1 0,-1 0,0 0,-1 0,2 2,0 0,0 0,-1-1,0 0,-4 0,-4-1,-8 0,-8 0,-8 0,-5 0,0 0,2 0,5 1,9 1,7 0,14 0,12-1,15 0,8-1,6 0,2 0,-3 2,-6 0,-8 0,-7-1,-6 0,-4 0,-5-1,-3 0,-2 2,-5 1,-12 2,-6 1,-9 0,-6 2,-2 0,-1-2,0-1,3-2,0-2,2 0,1-1,4 1,2 1,2 0,2-1,2 0,3-1,-1 1,1-1,1 0,0 0,1 0,0 0,0-1,0 1,-1-1,-1-3,0 1,1-1,0 2,1-2,0 1,0 1,0 0,0 1,0 0,1 1,-1 0,-1 0,-1 1,0-1,1 0,0 0,0 0,1 0,0 0,0 0,1 0,-3 0,1 0,-1 0,1 0,0 0,0 0,1 0,0 0,0 0,-1 0,-1 0,1 0,-1 0,1 0,1-2,0 1,0-1,-1 0,-1 1,-1-1,0 0,0 0,1 0,-1 1,0 0,1 1,1 0,0 0,1 0,0 0,0 0,0 0,0 0,1 0,-1 0,-1 0,-3 0,1 0,-2 0,8 0,7 0,5 0,4 0,3 0,3-1,-1-1,1-3,-2-1,1 2,-1 0,0 1,-1 2,1 0,-2 1,0 0,-1 0,-4-1,-4-1,-8 0,-10 1,-10 0,-12 0,-8 1,-7 0,-11 0,-2 0,-1 0,6 0,8 0,11 0,9 0,9 0,7 0,4 0,3 0,0 0,-3 0,-7 3,-1 1,-3 0,0-1,-1-1,0 0,3-2,3 1,1 0,1 1,1 0,2-1,2 0,6-1,4 1,13-1,17 0,23-2,24-3,22-5,15-5,15-2,2 1,-6-1,-24 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10.58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14.8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22.710"/>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144 28,'9'0,"19"0,22 0,23 0,19 0,7 0,-6 0,-14 0,-29 0,-40 0,-35 0,-33 0,-20 0,-13 0,-5 0,0 0,10 0,11 0,18 0,16 0,18 3,23 1,18 2,20-1,9-1,0-2,-7 0,-11-1,-13-1,-13 0,-13 0,-16 2,-5 1,-1 1,5 1,9 2,23 5,33 1,35-3,33-2,54-3,36-3,10 0,-6-2,-34 0,-44-1,-43-1,-41-3,-46-5,-36 1,-25-1,-22 2,-19 2,-13 3,-18 0,-12 3,-3-1,14 2,21-1,27 2,24 3,23 2,20-1,19 2,22-1,20-2,22-1,25-2,35-1,32-1,32 0,11 0,-6-1,-34 1,-53-2,-51 0,-59 0,-49 0,-39 1,-21 0,-13 1,3 0,16 0,22 0,25 2,24 1,26 3,20-1,22 0,20-2,24-1,13-1,0 0,-9-1,-21 0,-23 0,-28-1,-31 1,-27 0,-20 0,-7 0,1 0,3 3,11 2,14 3,14-1,27-2,28-1,27-1,22-2,21 0,6-1,-4-3,-14-2,-17 1,-19-1,-15-2,-18-4,-16 1,-12 2,-12 2,-8 2,-6 2,0 1,7 1,10 1,16-1,23 1,29-1,28 0,23 0,22 0,4 1,-11-3,-20-1,-25-3,-20-2,-24-1,-28-1,-35 1,-26 2,-20 2,-19 2,-3 1,9 2,17 3,24 3,23 2,34 0,36 0,34-2,34-1,32-3,24-1,14 0,-14-1,-29-1,-40 1,-40-1,-40 1,-28 0,-15 0,-5 0,6 0,11 0,24 0,33 0,37 0,24 0,6 0,-6-3,-14-3,-19 1,-17-5,-21-3,-22 0,-22 1,-17 3,-13 2,-5 1,2 3,5 1,9 1,11 1,11 0,11 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2.71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828 9,'-1'-1,"-4"-1,-3 0,-2 1,-3 0,-1 0,1 1,1 0,-1 0,1 0,-1 0,-1 0,1 0,0 0,1 0,2 0,-2 0,1 0,1 0,-1 0,2 0,-2 0,0 0,-1 0,-1 0,0 0,-1 0,-2 0,1 0,0 1,-2 1,-1 0,-1 1,0 0,-4 0,-1-1,-3 2,2 1,2-1,1 0,2 0,3 0,3-2,1-1,2 0,-2 2,1 2,1 1,1-1,0-2,1 0,0-2,0-1,0 1,1-2,-1 1,0 0,0-2,1-2,-1-1,0-2,0-1,0-1,1 2,0 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58.08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1350 66,'-3'-1,"-2"-1,-6 0,-7 0,-6 1,-1 1,-2-1,5 3,12 0,20 0,18-1,14-3,4-1,-2-2,-6-1,-6-2,-7 2,-7-1,-16 1,-32 6,-31 4,-35 4,-38 8,-55 13,-32 3,-1 2,28-3,45-7,46-8,40-4,35-4,37-2,36-3,35-5,25-8,26-5,14-1,7-8,-4-4,-14-1,-20 2,-26 3,-33 7,-28 10,-21 7,-11 5,-4 3,-2 2,8 0,12-3,14-2,15-5,16-3,12-4,5-2,6-4,-1-1,-13 0,-10 3,-11 3,-14 4,-16 6,-17 5,-11 3,-5 0,4-1,5-4,0-1,-1 0,-3 1,-15 4,-15 5,-11 5,0-2,7-1,11-4,12-5,10-5,8-5,8-3,7-3,6 1,2-1,7-4,6-5,11-5,1-1,-5 3,-5 5,-22 8,-26 8,-21 8,-15 7,-1 2,8-3,14-5,16-6,18-6,10-2,7-3,1 1,3 3,8 2,4 1,6 0,3-5,-1-2,-4 0,-5 0,-16 3,-11 5,-9 5,-11 3,-5 4,-1 0,5-1,7-2,8-3,10-5,7-1,4-3,1-1,-7 1,-13 0,-10 1,-7 1,-5 0,0 3,7 0,8-2,8 0,5-1,4-1,1-1,2 1,-1 0,0-1,0 0,0 1,-1 0,-1 1,-1 1,-1-1,1 1,1 0,1 1,0-1,1 0,0 0,1 0,-1 0,-1 0,-1 0,0 0,-2 1,0 1,0 0,-1 0,-2-1,-6 0,-8 1,-5 0,-2 1,1 1,4-1,8-3,9-2,4-1,4-2,1 1,-5 0,-8 1,-11 1,-6 1,-4 1,-2 0,1 2,2 0,1 0,2 0,1-1,2 1,1 1,1-1,1 1,1 1,3 1,11-1,7-2,7 0,5 0,1 1,-3-1,-2-1,-5 0,-8 0,-8-1,-7 0,-5 0,-3 0,0 0,0 0,10-1,13 1,15-3,5-2,6-1,7-3,2-1,-1 0,2 1,-4 1,-5 2,-8 2,-6 2,-6 2,-3-1,-1 2,-3-1,0 1,0-1,-1 2,-4 3,-9 2,-10 2,-9 2,-5 0,1-2,3 1,2-3,2-2,4-2,2-1,2-1,1-1,2 1,2 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3.75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599 192,'9'-2,"21"-5,25-8,13 0,11-1,8-2,-1 0,1 1,-4 1,-14 4,-14 3,-17 4,-12 2,-9 3,-7 0,-2 0,1-2,2-3,1 0,1 1,0 0,0 1,-2-1,0 2,-2 0,1 2,0 3,4 4,5 0,4 0,5-2,6-2,7-1,14-1,13-1,18 0,11 0,13 0,4-1,-10 1,-19 0,-23 0,-26 3,-29 2,-24 1,-17 1,-11 0,-6 2,-2 2,4-2,9-1,9 0,11 0,10 2,10 1,10-3,12-1,11-3,6-1,1-2,-2-1,-7 0,-7 0,-10-2,-16-2,-14 0,-16 0,-18 2,-14 0,-4 1,-2 0,7 1,13 2,17 1,16 1,12 0,13-1,11-2,6-2,6-9,-2-3,-5-1,-8 0,-8 1,-14 3,-14 3,-12 3,-14 2,-9 1,1 1,7 0,9 1,9-1,8 2,14 1,15-1,17 0,11-1,10-1,6 1,6-3,-4-1,-8-1,-17 0,-21 1,-21 0,-18 0,-12 1,-2 0,6 1,12 0,16 1,16 0,16 0,18 1,20-1,13 0,8 0,7 0,-4 0,-10 0,-15 0,-15 0,-17 0,-23 0,-26 3,-29 5,-26 5,-27 7,-19 4,-5 2,10-1,23-3,31-5,33-5,27-5,27-4,22-5,19-8,9-8,8-4,3 0,-6 2,-15 2,-19 6,-19 3,-21 5,-28 1,-25 3,-16 0,-11 1,-1 0,5 0,12-1,15 1,14-1,9 0,7 0,3 0,-3 0,-7 0,-7 0,-9 0,-6 0,-10 0,-11 0,-6 0,-6 0,-1 0,-4 0,7 0,13 0,16 0,14 0,19 0,19 0,14 0,4 0,2 0,-2 0,-2 0,-3-2,-4-1,-9-1,-11 1,-11-1,-8 0,-11 1,-7 1,-6 0,-6 2,-4 0,0 0,4 0,8 1,25 2,38-1,37-1,36 1,30-2,17 1,6-1,2 0,-4 0,-10 0,-13 0,-23 0,-24-1,-22 3,-26 1,-25 1,-18 1,-13 1,-6 0,-4 3,0 0,5-2,6 1,13-3,14-1,12-1,6-2,3-1,-2 0,-16-1,-26-5,-20 0,-14-3,-5 1,-1 1,5 3,11 1,12 1,10 1,15 4,16 1,21 1,14-2,8-1,3 0,2-1,-7-1,-6 0,-2-1,-2-3,-2-2,-4 1,-7-1,-9 0,-12 2,-14 1,-16 2,-18 0,-21 1,-12 1,-3 5,4 3,11 0,15-1,15 0,21-1,16 0,16-3,20-1,17-1,13-2,1 0,-2 0,-10 0,-13 0,-24-1,-22 1,-21-2,-20 0,-20 0,-11 1,-14 0,-4 0,6 1,4 0,3 4,0 2,1 0,8-1,9 1,9 0,8-1,9-2,8-1,7 0,6-2,4 0,2 0,2 0,2-1,2 0,4-3,0-1,0-1,-1 0,-1-1,1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8.64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4382 184,'6'-2,"9"-1,10-4,8-2,9-1,5-2,6 0,5-3,-4 2,-11 2,-10 2,-11 1,-13 0,-13 2,-11 2,-5 1,-6 1,-1 2,0 0,3 0,2 0,-2 1,-3-1,-5 0,-4 0,-5 0,-7 0,-8 0,-3 0,1 0,3 0,7 0,4 0,2 0,1 0,-1 0,2 0,5 0,6 0,7 0,3 0,4 0,2 0,1 2,1 0,0 0,0-1,-2 0,0 2,-4 1,-1 0,-1-1,0-1,0 0,1-1,1 1,2 0,3 0,1-1,2 0,-3 1,-1 1,0-1,-1-1,2 0,0 0,2-1,0 0,1 0,0 0,-1 0,-1 0,-1 0,-2 0,1 1,0 1,1 0,7-1,7 0,7 0,19-1,20 1,20-1,11 0,5 0,1-1,-14 1,-17-1,-22-1,-29 0,-30 1,-35 0,-40 1,-39 3,-24 4,-7 3,-2 1,3 1,19 3,32-2,35-1,34-5,26-2,32-2,33-2,35-1,26-1,16 0,5 1,-3-1,-13-1,-20-1,-24-1,-30-1,-21 0,-27 1,-26 2,-30 0,-37 2,-34-1,-25 1,-25 1,-5-1,4 0,14 6,31 5,38 1,40 1,34-1,34-1,44-3,45-3,33-2,21-2,11-1,-12-1,-23-1,-31 0,-32 0,-27 0,-31 1,-29-3,-26-1,-19 1,-6 1,-6 1,4 1,13 0,18 1,21 0,26 0,28 0,27 0,16 1,8-1,-1 0,-12-2,-27 0,-35-5,-41-3,-41 1,-39 3,-33 1,-31 2,-36 10,-17 15,4 8,25 2,40-3,56-6,60-8,53-6,52-7,31-7,22-5,18-6,13-5,-6 1,-7-2,-10 3,-18 3,-21 4,-20 4,-18 3,-15-1,-18 2,-22-1,-24 2,-25 0,-29 1,-27 1,-22 0,-19 1,-15 0,0 1,18-1,31 0,34 0,35 0,34 0,38-3,38-5,39-5,36-3,20 1,13-1,9 0,-13-1,-28 5,-34 2,-30 3,-34 2,-34 2,-35 1,-36 2,-27 0,-12 0,7 1,18-1,25 2,26 2,22 0,20 1,22-1,24 0,27-1,36-2,30 0,14-1,10-4,-16-4,-29 0,-33 0,-38 1,-37 2,-40 2,-30 1,-23 1,-8 1,7 0,16 0,18 1,19 0,20 5,20 0,23-1,23-1,37-1,31-1,23-1,13-1,-3 0,-22-2,-31 0,-44 0,-32 0,-39 2,-38 4,-35 8,-10 4,9 4,16 1,22-3,23 0,29-4,29-5,39-3,29-2,25-3,22-1,6-1,-14-3,-28 0,-35-1,-30 1,-33 2,-40 2,-39 1,-32 4,-15 5,5 1,17 0,22-2,31-2,24-2,20-3,22-1,29 0,20-2,13 1,7-1,-5-2,-17-1,-19 0,-18-1,-22-1,-24 1,-34 1,-32 1,-27 1,-21 1,4 1,22 0,43 0,55 0,60 0,50 1,33-1,14 0,10-6,-7-5,-26-1,-30 2,-31 1,-31 3,-23 1,-22 2,-20 2,-19 5,-19 2,-4 3,7 2,25-2,34-2,45-2,45-9,31-6,17-7,8-1,-15-2,-27 3,-35 4,-30 5,-34 3,-39 2,-35 2,-32 2,-30 0,-23-1,-16 1,-2 0,16-1,28 2,43 0,37 0,33-1,31 1,27-2,27 1,27-1,28 0,17 0,10 0,-5-1,-20-2,-28-1,-29 1,-25-2,-24-1,-24 1,-18 1,-20 1,-17 1,-21 1,-23 1,-17 0,-10 6,-8 8,7 7,20 0,26-3,27-2,27-2,21-2,21-2,21-4,20-2,18-2,6-1,4-1,-6-1,-15 1,-21-1,-17 1,-18-2,-12 0,-2 0,1 0,12 1,21 0,31 1,38 0,36 0,51 0,43 0,26-3,6-4,-5-7,-23-2,-42-2,-60 3,-64 3,-64 4,-61 11,-52 11,-57 6,-42 2,-19-2,2-3,12-1,33-1,40-3,43-3,37-4,37-2,37-1,40-2,36-1,26-1,23-6,15-4,-7-3,-23 2,-30 1,-33 3,-36 1,-34 2,-34 2,-22 2,-15 1,1 1,12 0,19 1,19-1,27 0,32 1,32-1,28 0,28 0,21 0,17 0,9 0,-4-3,-26-1,-30-3,-38 0,-36 1,-37 2,-37 4,-33 5,-28 4,-26 2,-12 7,8 0,25 0,31-4,33-4,33-4,30-2,27-3,27-4,24-5,12-3,9-6,4-1,4 0,-4 0,-11 1,-16 3,-29 4,-25 6,-21 5,-13 4,-7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34.297"/>
    </inkml:context>
    <inkml:brush xml:id="br0">
      <inkml:brushProperty name="width" value="0.2" units="cm"/>
      <inkml:brushProperty name="height" value="1.2" units="cm"/>
      <inkml:brushProperty name="color" value="#FFFFFF"/>
      <inkml:brushProperty name="ignorePressure" value="1"/>
      <inkml:brushProperty name="inkEffects" value="pencil"/>
    </inkml:brush>
  </inkml:definitions>
  <inkml:trace contextRef="#ctx0" brushRef="#br0">119 1,'18'4,"11"7,14 0,22 4,32-1,31 7,26-1,10-4,-6-4,-15-5,-28-3,-51-2,-42-2,-65 0,-75-1,-49 0,-38 0,-6 1,18-1,34 1,39 0,44 5,49 1,48 0,42-2,34 0,13-7,21-2,0-5,-2-1,-6-2,-15 0,-20 2,-40 4,-32 3,-28 1,-26 7,-10 2,-2 0,7-1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39.894"/>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70,'4'0,"4"0,7 0,10 0,9 0,12-3,5-1,5-3,-3 0,-4 1,-7 2,-9 1,-7 0,-8-2,-12 1,-9 1,-7 1,-7 0,-9 1,-6 1,-3 0,-1 2,5 0,6 2,9 2,11 1,10 0,12-3,4-1,0-1,-2-1,-6-1,-6 0,-8-1,-4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1:40.93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1841 48,'10'0,"12"-1,3-3,-8 0,-17 1,-28 0,-25 2,-37 2,-36 9,-37 5,-36 5,-17 6,-5 2,6-2,22-4,34-7,39-5,39-5,34-3,44-2,44-1,45 0,45 0,38 0,33 0,15 1,-7-8,-27-7,-38 0,-41 2,-37 1,-30 2,-23 2,-18 2,-15 1,-11 1,-13 2,-22 1,-24 1,-29 0,-20 1,-8-1,10 0,25 0,31 1,39-1,44 0,43 0,37 0,30-3,28-7,9-6,1-1,-18 0,-29 3,-30 3,-24 4,-20 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07.907"/>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1127 149,'1'0,"7"0,10 0,13 0,12-1,12-4,12-6,2 0,-3-3,-6-1,-9 1,-13 2,-10 4,-10 2,-12 1,-15 2,-12 1,-11 2,-4-2,3-1,2 0,0 0,3 0,4 2,6 0,1 0,2 1,1 0,1 0,0 1,2-1,0 0,2 0,-1 0,2 0,-1 0,-1 0,-1 0,-1 0,0 0,-1 0,0 0,-1 0,1 0,1 0,1 0,0 0,0 1,0 1,-2 2,-2-1,2 0,1 1,5 1,10 0,12-1,11-2,6 0,3-1,-1-1,-4 0,-3 0,-6 0,-4 0,-2 0,-3 0,-1-1,1 1,-1 0,-1 0,0 0,-1 0,2 2,0 0,0 0,-1-1,0 0,-4 0,-4-1,-8 0,-8 0,-8 0,-5 0,0 0,2 0,5 1,9 1,7 0,14 0,12-1,15 0,8-1,6 0,2 0,-3 2,-6 0,-8 0,-7-1,-6 0,-4 0,-5-1,-3 0,-2 2,-5 1,-12 2,-6 1,-9 0,-6 2,-2 0,-1-2,0-1,3-2,0-2,2 0,1-1,4 1,2 1,2 0,2-1,2 0,3-1,-1 1,1-1,1 0,0 0,1 0,0 0,0-1,0 1,-1-1,-1-3,0 1,1-1,0 2,1-2,0 1,0 1,0 0,0 1,0 0,1 1,-1 0,-1 0,-1 1,0-1,1 0,0 0,0 0,1 0,0 0,0 0,1 0,-3 0,1 0,-1 0,1 0,0 0,0 0,1 0,0 0,0 0,-1 0,-1 0,1 0,-1 0,1 0,1-2,0 1,0-1,-1 0,-1 1,-1-1,0 0,0 0,1 0,-1 1,0 0,1 1,1 0,0 0,1 0,0 0,0 0,0 0,0 0,1 0,-1 0,-1 0,-3 0,1 0,-2 0,8 0,7 0,5 0,4 0,3 0,3-1,-1-1,1-3,-2-1,1 2,-1 0,0 1,-1 2,1 0,-2 1,0 0,-1 0,-4-1,-4-1,-8 0,-10 1,-10 0,-12 0,-8 1,-7 0,-11 0,-2 0,-1 0,6 0,8 0,11 0,9 0,9 0,7 0,4 0,3 0,0 0,-3 0,-7 3,-1 1,-3 0,0-1,-1-1,0 0,3-2,3 1,1 0,1 1,1 0,2-1,2 0,6-1,4 1,13-1,17 0,23-2,24-3,22-5,15-5,15-2,2 1,-6-1,-24 3</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22:10.58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 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8:31:04.343"/>
    </inkml:context>
    <inkml:brush xml:id="br0">
      <inkml:brushProperty name="width" value="0.05" units="cm"/>
      <inkml:brushProperty name="height" value="0.05" units="cm"/>
      <inkml:brushProperty name="ignorePressure" value="1"/>
    </inkml:brush>
  </inkml:definitions>
  <inkml:trace contextRef="#ctx0" brushRef="#br0">0 128,'0'-127,"0"133,0-6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1:57.128"/>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2572 108,'2'0,"9"2,12 1,13 0,9-1,14-1,5 0,3 0,-2-1,-1 0,-7 0,-8 0,-10-1,-11 1,-11-2,-11-3,-11 0,-7 0,-7 2,-4 0,-2 2,2 0,2 1,3 0,2 0,2 1,4 1,7 5,18 5,25 0,27-1,29-1,19-2,23-3,9-1,-5-3,-22 0,-29-3,-48-3,-57-1,-53 1,-40 2,-34 0,-28 1,-20 2,-8-1,-4 2,8-1,14 0,24 0,27 0,35 0,30 1,34 3,25 3,30 3,37 3,39 0,33 1,30-1,20-4,15-2,-1-3,-12-2,-30-2,-37 0,-38 0,-30-3,-34-8,-43-3,-44-6,-41-1,-51 2,-53-4,-56-4,-54 3,-27 5,-3 5,33 7,62 3,70 4,63 5,58 5,42 3,43 2,51 1,40 3,41-2,36-4,16-4,22-4,13-3,-3-1,-6-11,-34-4,-46 0,-72 3,-99 3,-103 3,-71 3,-38 1,-4 0,23 2,36 0,42-1,43 1,45 7,58 7,54 0,52-1,37-4,29-4,18-4,7-11,-6-14,-34-4,-42-1,-48 5,-38 7,-50 5,-66 1,-68 3,-52 1,-59 3,-39 1,-40 1,-35 1,9 1,45-1,73 0,76 1,66 1,51 3,37 0,26 2,15 1,13 0,0-2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36.666"/>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552 106,'1'0,"3"0,5 0,4 0,5 0,8-1,8 0,6 0,7 0,3 1,5 0,3-1,4 1,3 0,-1 0,-5-1,-8-2,-10 0,-14-1,-13 0,-16 1,-20 1,-21 0,-19 0,-14 1,-12 0,-6 1,-1 0,9 0,18 0,18 2,17 0,14 1,10 1,7 0,6 2,10 1,9 3,15 0,19 1,19-3,21-1,18-3,9-2,-3-1,-14-1,-23 0,-24 0,-27 1,-32-1,-32 1,-29-1,-27 1,-24-2,-25 0,-15 0,-6 0,11 2,23 2,30 2,31 0,25 1,19 0,13 0,10 1,10 2,12 1,15-2,16 0,22-2,16-2,26-1,20-1,1-3,-9-3,-23-2,-27 0,-30-2,-25-1,-24 1,-22 1,-18 0,-15 2,-12 1,-2 2,-2 0,2 2,9 0,9 0,13 0,11 1,9 0,6 1,4 1,6 2,8 0,6-1,7-1,6 0,5-2,0 0,-5-1,-8-1,-11-3,-16-1,-18-2,-15 0,-13 0,-9 3,0 0,6 2,12 1,12 2,12 2,13 2,12 2,15 2,15 0,15-2,15-2,16-2,14-1,9-2,4 0,0 0,-12 0,-19-1,-22 1,-23 0,-18 0,-17 0,-18 0,-20 0,-19 0,-16 0,-15 0,-13 0,-3 0,7 0,17 0,25 0,25 0,25 1,21 1,18 0,19 0,16-1,15-1,5 0,-3-2,-13-1,-17-2,-21 0,-15 1,-18 0,-16 0,-15 2,-13-1,-12 0,-11 0,-6-1,-4 0,4 1,10 1,16 0,18 2,15 0,13 0,16 0,19 0,22 2,21 0,35 0,31-1,25 0,10-3,-9-1,-26-2,-34 1,-44 1,-32 1,-32 0,-29 2,-25-1,-21 1,-17 1,-14-1,-10 0,-7 0,-2 0,13 0,22 0,26 0,23 0,20-1,22 0,23 0,18 0,19 1,25 0,16 0,8-2,0 0,-12-1,-21-1,-24 1,-24-1,-19 0,-21 2,-20 0,-11 1,-3 1,-1 1,6 2,8 1,9 0,10 1,16-1,16-1,19-1,21-1,22 0,17-1,11 0,1 0,-7-1,-14 1,-19 0,-26 0,-21 0,-21 0,-23 0,-19 0,-24 1,-21 4,-16 1,-13 3,-3-1,5 0,10 0,15 0,23-2,22-1,22-1,18-2,22-1,17 0,23-1,21 0,22-3,15-2,3-1,-3-5,-10 0,-22 1,-26 3,-22 2,-25 1,-26 1,-25 1,-16 1,-12 0,-6 1,-2 0,-2 1,8-1,13 0,16 0,15 2,13 1,11-1,11 1,16-1,14-1,11 0,10-1,5 0,-2-2,-8 0,-16-1,-17 0,-17 1,-22 1,-21 0,-12 1,-10 0,-4 0,3 0,11 0,12 0,13 2,17 0,17 1,15 0,16-1,13-1,8 0,6-1,1-1,-9-1,-15 0,-21 0,-26 1,-28 0,-24 0,-13 1,-7 0,3 0,10 0,15 1,18 0,21 1,17 0,17 0,13-1,8-1,7-1,7-4,4-3,0-2,-2-1,-9 2,-10 0,-13 3,-14 2,-17 1,-16 2,-16 2,-12 1,-8 3,-2 1,6 1,15 2,18-2,21-1,19-2,16-1,16-2,10 0,5-1,1-1,-10 1,-21 0,-25-1,-29 1,-25 0,-16 0,-13 0,-8 0,-2 0,3 0,11 1,14 0,14 0,12 2,12-1,9 0,10 0,8-1,8-1,8 1,5-1,-2 0,-5 0,-8-1,-10 1,-14-2,-11 1,-8 1,-2-1,0 1,4 0,11 0,10 0,13 0,11 0,11 0,8 0,3 0,2 0,-2 0,-5-3,-8 0,-10-1,-10 1,-17-1,-15 0,-11 1,-8 1,-2 1,2 1,6-1,10 2,10 1,10 0,11 0,11-1,7 0,3 0,1-1,-3 0,-4 0,-6 0,-8 0,-11 0,-7 0,-10 0,-15 0,-18 0,-12 0,-9 0,2 0,8 0,15 1,18 1,16-1,16 1,17 0,16-2,15 1,12-1,8 0,7 0,-1 0,-11 0,-18 0,-23 0,-19 0,-18 0,-21 0,-22 0,-16 0,-10 0,-7 4,6 2,13 2,18-1,18 0,17-1,15-3,11 0,9-2,5-1,4 0,-1 0,-6-1,-6 0,-8-1,-11-2,-12-1,-13 1,-10 1,-7 1,-2 1,4 0,7 1,11 0,12 0,14 1,11-1,12 0,10 0,8 0,8 0,10-1,6-4,3-2,0 0,-7 1,-15 0,-15 2,-16 1,-20 2,-20 0,-17 1,-17 0,-13 0,-10 1,-3-1,7 0,12 0,21 0,27 0,23 0,21 0,19 0,16 0,10 0,5 0,-8 0,-16 0,-17 0,-18 0,-14 0,-14 0,-13 0,-13 0,-12 0,-9 0,-8 0,-1 0,6 0,13 0,16 0,19 0,20 0,19-1,17-3,11 0,4-1,-5-1,-13 1,-19 2,-22 1,-15 1,-14 0,-8 1,-2 0,3 1,5-1,8 0,8 0,9 0,14 0,13 1,12-1,10 0,11-1,5 1,4 0,2 0,0 0,-7 0,-11 0,-14 0,-13 1,-12 1,-10 0,-12 0,-14 1,-11 0,-13 2,-6-1,-6 1,2-1,6 1,9-1,14 0,13-1,12-1,17-1,18-3,12 0,15 0,7 0,1 1,-9 0,-15 0,-16 0,-19-2,-21 1,-23-1,-24 2,-25-1,-27 2,-27-1,-12 1,9 0,23 0,30 0,30 1,28 2,24 1,18 1,15-1,11-1,12-1,11-1,13 0,9-1,7 0,4 0,-3-1,-6 1,-14 0,-18 0,-17 0,-14 1,-15 0,-8 0,-10-1,-13 1,-15-1,-12 0,-10 0,-10 0,-4 0,-1 2,5 1,14 1,15 0,20-2,20 0,16-1,13 0,8-1,5 0,7-4,-1 0,-5-1,-6 0,-9 0,-4 1,1 1,6 0,0 0,-1 1,-3-1,-4 1,-9 1,-8 0,-11 0,-17 0,-19 0,-19 0,-15 1,-7-1,-2 1,6 0,19 0,21 0,20 0,17 0,15 0,10 0,6 0,3 2,9 0,7 0,7-1,8 0,4 0,0-1,-6-1,-11-1,-16 0,-14 1,-15-1,-12 2,-8-1,-1 1,0 1,1 1,4 0,9 3,11-1,13 0,9-2,8 0,4-1,6-1,1 0,-1-1,-3-1,-6-3,-5 1,-6 0,-1 0,-4 1,-5 0,-12 2,-8 0,-10 1,-16 0,-18 0,-16 0,-16 1,-8 0,-7 0,2 0,11 0,18-1,20 0,23 1,20-1,19 0,16 0,14 0,9 0,11 0,4-1,0 1,-3 0,-11 0,-14 0,-15 0,-11 2,-10 1,-8 1,-10 1,-8-1,-8 0,-4-1,-3 0,2 0,6 0,8 0,10 0,10-1,11 0,13-4,13-1,11-2,3-2,-1 0,-6 0,-17 0,-18 1,-22 1,-19 3,-19 0,-12 1,-5 1,0 0,7 1,14-1,16 0,16 0,17 0,11 0,12-1,11-2,9-4,6-1,5 1,-1 0,-5 1,-9 1,-11 2,-8 1,-7 0,-6 1,-5 0,1 2,4 0,7 1,9 3,12 1,9-1,8-1,1-2,-2-1,-7 0,-10-1,-12 0,-9 0,-8 0,-15 0,-19-1,-21 1,-23 0,-38 2,-32 1,-26 2,-8 2,13 0,31 1,36-1,35-2,26-2,24 0,19-1,13-1,6-1,5 1,7-1,9 0,10-1,8 1,9 0,6 0,1 0,-9-1,-13-1,-19 1,-17-1,-19 1,-21 0,-19 0,-18 1,-20 0,-16 0,-9 0,6 0,15 0,19 1,25 2,30 3,31 0,30 0,28-2,19-1,10-1,0-1,-8-1,-12-1,-23-1,-24-1,-25-1,-30 1,-22 0,-23 2,-20 0,-14 0,-11 1,-12 0,-7 0,-2 0,1 0,12 2,19 0,23 1,22-1,17 0,17 0,13-1,11-1,9 0,7 0,9-1,7-2,9-3,9-1,6 0,1 0,-2 1,-8 1,-11 1,-15 2,-13 0,-14 2,-10 0,-9 0,-8 0,-6 1,-4 0,1 1,2 0,4 0,7 1,11 0,14-1,13 0,11-1,8-1,4 0,-4 0,-7 0,-10 0,-9 0,-11 0,-12 0,-14 3,-8 1,-7 0,-1 1,4-1,6 0,6-1,11-1,11 0,8-2,5 1,2-2,1 1,-3-1,-2-1,-3 0,-9-2,-9 0,-11 0,-10 0,-15 1,-11 1,-4 1,-1 0,8 1,11 0,14 1,11 1,14 0,15 0,15 0,16-1,8-1,2 0,2 0,-3-2,-7-2,-11-1,-14 0,-17 0,-23 0,-17 2,-16 2,-19 0,-14 0,-14 1,-7 0,0 1,14-1,22 0,24 0,23 0,21 0,18 0,13 0,10 0,6 0,6 0,1 0,3-1,-3-3,-7 0,-11-2,-14 3,-13 1,-14 4,-9 1,-5 1,-3 1,2 0,0-1,6 1,4-1,8 0,11-1,10-1,7 0,4-2,3 0,-3 0,-4 0,-8 0,-8-1,-10 1,-12 0,-9 0,-3 0,1 0,1 0,3 0,4 0,1 0,2 0,-3 0,-5 0,-9-1,-10 0,-18 0,-27 1,-35-1,-41 1,-61 0,-59 0,-58 0,-51 0,-43 0,-14 0,16 0,32 0,48-2,53 0,55-4,54-2,44 0,32-1,19 2,14-1,5 0,-1-1,-1 2,-3 0,-2 1,4 1,8 0,12 0,11-2,12 1,9 0,10 2,7 2,7 3,9 2,10 3,8 3,6 2,6-1,1-1,0 1,-6-1,-8-1,-8-1,-7-2,-6-1,-5-1,-4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7:02:43.712"/>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1230 72,'1'-1,"0"-1,-8-2,-4-1,-5 0,-6-2,-7 1,-4 0,1 1,3 1,5 1,8 0,19 4,23 4,28 3,27 1,20 1,11 1,-4-3,-18-1,-23-3,-25 0,-31-2,-33-1,-39-1,-52 0,-57-1,-47 1,-32 7,-1 3,27 3,49 1,54-3,47-2,38-1,38-1,37 0,33 0,40-3,42-1,43-1,52-2,27-3,0-6,-29-6,-49-2,-57 1,-53 4,-43 2,-37 0,-30 1,-28 1,-22 0,-21 1,-26 2,-20 2,-2 1,17 2,28 3,28 0,31 2,22 1,22 1,23 1,23 0,21-1,22-1,15-3,2-1,-10-1,-22 0,-23-2,-29 1,-35-1,-36 0,-29-1,-17 2,-4-1,11 0,18 1,28 2,20 0,31 9,33 3,28-1,22-2,15-3,3-3,-11-3,-16-1,-25-1,-23 0,-22-1,-26 1,-21-1,-20 1,-17 0,-16 0,-10 0,2 0,23 0,23 0,27 0,33 0,28 0,20 0,16 0,9 0,3 0,-3-1,-14-1,-16-1,-17-2,-16 1,-12 1,-3 0,9 2,14 0,17 1,17 0,11 0,4 0,-10 0,-18 1,-20-3,-18-1,-16 1,-15-1,-18 0,-16-3,-18-2,-22 1,-29 2,-35 1,-23 2,6 1,23 1,33 0,34 0,30 1,23 0,16 1,12 1,9 1,6 0,9 0,10-2,12 0,19-1,17-1,12-3,4-5,-7-2,-19 0,-28 2,-32 3,-37 1,-36 2,-35 1,-38 1,-24 3,-1 0,18 2,31 0,34 1,31-1,25 0,19-2,21-1,18-1,16-1,24-3,30-6,22-7,4-4,-6 0,-19 3,-31 4,-32 4,-28 3,-18 3,-11 1,-3 0,1 2,8-1,13 1,16 1,14-1,14 0,1 0,-6 0,-11 0,-15 0,-21 0,-23 0,-27 0,-21 3,-26 4,-30 5,-12 5,3 1,21-1,28-2,29-3,26-3,31-2,30-1,23-2,16-2,11-1,2-1,-6-2,-11-2,-17 0,-19 0,-17 1,-14 1,-8 1,2 1,15 0,14 0,9 0,5 0,-1-2,-7-1,-9 0,-9-1,-12 2,-14 0,-17 1,-26-1,-42 0,-39 0,-33 0,-19 1,13 1,34 0,42 0,38 1,31 2,29 0,35 0,29-2,24 1,18-2,8 1,-2-3,-7-7,-21-1,-33 1,-36 2,-36 2,-29 2,-27 2,-26 0,-9 5,6 1,21 1,25-1,27 1,30 0,37-2,42 0,43-2,32-1,14-1,-7 0,-22 0,-33 0,-37-3,-41 0,-45 0,-45 1,-39 0,-31 1,-33 0,-21 1,-9 0,12 0,25 0,39 0,42 1,35-1,27 0,14 1,-1 0,-10 0,-20 0,-20-1,-31 0,-24 0,-18 0,-2 2,9 1,23 1,28-1,25 1,22 0,19 0,15 0,18-1,18-1,16 0,22-1,23-1,13 0,6 0,-8 0,-16 0,-24-1,-24 1,-21 1,-24 0,-26 0,-37 0,-44-1,-38 1,-30-1,-7 1,12 3,28 0,36 0,34 0,31 2,30 0,24-1,18 0,13-2,10-2,10 0,8 0,8-1,3-2,-3-2,-16 0,-22-1,-22 1,-24 1,-31 0,-25 2,-17-1,-6 2,7 0,16 0,26 0,30 0,31 0,27 0,21 0,10 0,-2 0,-16 0,-19 0,-19 0,-18 0,-13-1,-12-2,-19-1,-17-1,-14 2,-16 0,-12 1,-10 1,-4 0,-3 1,8 0,17 1,21-1,18 0,15 0,11-1,7 0,4-1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1724351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649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150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9285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debaa7b3a2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debaa7b3a2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84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0467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135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3235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79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605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55" name="Google Shape;55;p4"/>
          <p:cNvGrpSpPr/>
          <p:nvPr/>
        </p:nvGrpSpPr>
        <p:grpSpPr>
          <a:xfrm rot="10800000" flipH="1">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sp>
        <p:nvSpPr>
          <p:cNvPr id="58" name="Google Shape;58;p4"/>
          <p:cNvSpPr txBox="1">
            <a:spLocks noGrp="1"/>
          </p:cNvSpPr>
          <p:nvPr>
            <p:ph type="body" idx="1"/>
          </p:nvPr>
        </p:nvSpPr>
        <p:spPr>
          <a:xfrm>
            <a:off x="829775" y="1202000"/>
            <a:ext cx="5090700" cy="27450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rgbClr val="FFFFFF"/>
              </a:buClr>
              <a:buSzPts val="3000"/>
              <a:buChar char="▰"/>
              <a:defRPr sz="3000" i="1">
                <a:solidFill>
                  <a:srgbClr val="FFFFFF"/>
                </a:solidFill>
              </a:defRPr>
            </a:lvl1pPr>
            <a:lvl2pPr marL="914400" lvl="1" indent="-419100" rtl="0">
              <a:spcBef>
                <a:spcPts val="480"/>
              </a:spcBef>
              <a:spcAft>
                <a:spcPts val="0"/>
              </a:spcAft>
              <a:buClr>
                <a:srgbClr val="FFFFFF"/>
              </a:buClr>
              <a:buSzPts val="3000"/>
              <a:buChar char="▻"/>
              <a:defRPr sz="3000" i="1">
                <a:solidFill>
                  <a:srgbClr val="FFFFFF"/>
                </a:solidFill>
              </a:defRPr>
            </a:lvl2pPr>
            <a:lvl3pPr marL="1371600" lvl="2" indent="-419100" rtl="0">
              <a:spcBef>
                <a:spcPts val="480"/>
              </a:spcBef>
              <a:spcAft>
                <a:spcPts val="0"/>
              </a:spcAft>
              <a:buClr>
                <a:srgbClr val="FFFFFF"/>
              </a:buClr>
              <a:buSzPts val="3000"/>
              <a:buChar char="▻"/>
              <a:defRPr sz="3000" i="1">
                <a:solidFill>
                  <a:srgbClr val="FFFFFF"/>
                </a:solidFill>
              </a:defRPr>
            </a:lvl3pPr>
            <a:lvl4pPr marL="1828800" lvl="3" indent="-419100" rtl="0">
              <a:spcBef>
                <a:spcPts val="360"/>
              </a:spcBef>
              <a:spcAft>
                <a:spcPts val="0"/>
              </a:spcAft>
              <a:buClr>
                <a:srgbClr val="FFFFFF"/>
              </a:buClr>
              <a:buSzPts val="3000"/>
              <a:buChar char="▻"/>
              <a:defRPr sz="3000" i="1">
                <a:solidFill>
                  <a:srgbClr val="FFFFFF"/>
                </a:solidFill>
              </a:defRPr>
            </a:lvl4pPr>
            <a:lvl5pPr marL="2286000" lvl="4" indent="-419100" rtl="0">
              <a:spcBef>
                <a:spcPts val="360"/>
              </a:spcBef>
              <a:spcAft>
                <a:spcPts val="0"/>
              </a:spcAft>
              <a:buClr>
                <a:srgbClr val="FFFFFF"/>
              </a:buClr>
              <a:buSzPts val="3000"/>
              <a:buChar char="▻"/>
              <a:defRPr sz="3000" i="1">
                <a:solidFill>
                  <a:srgbClr val="FFFFFF"/>
                </a:solidFill>
              </a:defRPr>
            </a:lvl5pPr>
            <a:lvl6pPr marL="2743200" lvl="5" indent="-419100" rtl="0">
              <a:spcBef>
                <a:spcPts val="360"/>
              </a:spcBef>
              <a:spcAft>
                <a:spcPts val="0"/>
              </a:spcAft>
              <a:buClr>
                <a:srgbClr val="FFFFFF"/>
              </a:buClr>
              <a:buSzPts val="3000"/>
              <a:buChar char="▻"/>
              <a:defRPr sz="3000" i="1">
                <a:solidFill>
                  <a:srgbClr val="FFFFFF"/>
                </a:solidFill>
              </a:defRPr>
            </a:lvl6pPr>
            <a:lvl7pPr marL="3200400" lvl="6" indent="-419100" rtl="0">
              <a:spcBef>
                <a:spcPts val="360"/>
              </a:spcBef>
              <a:spcAft>
                <a:spcPts val="0"/>
              </a:spcAft>
              <a:buClr>
                <a:srgbClr val="FFFFFF"/>
              </a:buClr>
              <a:buSzPts val="3000"/>
              <a:buChar char="▻"/>
              <a:defRPr sz="3000" i="1">
                <a:solidFill>
                  <a:srgbClr val="FFFFFF"/>
                </a:solidFill>
              </a:defRPr>
            </a:lvl7pPr>
            <a:lvl8pPr marL="3657600" lvl="7" indent="-419100" rtl="0">
              <a:spcBef>
                <a:spcPts val="360"/>
              </a:spcBef>
              <a:spcAft>
                <a:spcPts val="0"/>
              </a:spcAft>
              <a:buClr>
                <a:srgbClr val="FFFFFF"/>
              </a:buClr>
              <a:buSzPts val="3000"/>
              <a:buChar char="▻"/>
              <a:defRPr sz="3000" i="1">
                <a:solidFill>
                  <a:srgbClr val="FFFFFF"/>
                </a:solidFill>
              </a:defRPr>
            </a:lvl8pPr>
            <a:lvl9pPr marL="4114800" lvl="8" indent="-419100">
              <a:spcBef>
                <a:spcPts val="360"/>
              </a:spcBef>
              <a:spcAft>
                <a:spcPts val="0"/>
              </a:spcAft>
              <a:buClr>
                <a:srgbClr val="FFFFFF"/>
              </a:buClr>
              <a:buSzPts val="3000"/>
              <a:buChar char="▻"/>
              <a:defRPr sz="3000" i="1">
                <a:solidFill>
                  <a:srgbClr val="FFFFFF"/>
                </a:solidFill>
              </a:defRPr>
            </a:lvl9pPr>
          </a:lstStyle>
          <a:p>
            <a:endParaRPr/>
          </a:p>
        </p:txBody>
      </p:sp>
      <p:sp>
        <p:nvSpPr>
          <p:cNvPr id="59" name="Google Shape;59;p4"/>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200" b="1">
                <a:solidFill>
                  <a:schemeClr val="accent5"/>
                </a:solidFill>
              </a:rPr>
              <a:t>“</a:t>
            </a:r>
            <a:endParaRPr sz="7200" b="1">
              <a:solidFill>
                <a:schemeClr val="accent5"/>
              </a:solidFill>
            </a:endParaRPr>
          </a:p>
        </p:txBody>
      </p:sp>
      <p:sp>
        <p:nvSpPr>
          <p:cNvPr id="60" name="Google Shape;60;p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sz="2000" b="1">
                <a:solidFill>
                  <a:schemeClr val="lt1"/>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a:ea typeface="Roboto Condensed"/>
                <a:cs typeface="Roboto Condensed"/>
                <a:sym typeface="Roboto Condensed"/>
              </a:defRPr>
            </a:lvl1pPr>
            <a:lvl2pPr lvl="1" algn="r">
              <a:buNone/>
              <a:defRPr sz="1200" b="1">
                <a:solidFill>
                  <a:schemeClr val="lt1"/>
                </a:solidFill>
                <a:latin typeface="Roboto Condensed"/>
                <a:ea typeface="Roboto Condensed"/>
                <a:cs typeface="Roboto Condensed"/>
                <a:sym typeface="Roboto Condensed"/>
              </a:defRPr>
            </a:lvl2pPr>
            <a:lvl3pPr lvl="2" algn="r">
              <a:buNone/>
              <a:defRPr sz="1200" b="1">
                <a:solidFill>
                  <a:schemeClr val="lt1"/>
                </a:solidFill>
                <a:latin typeface="Roboto Condensed"/>
                <a:ea typeface="Roboto Condensed"/>
                <a:cs typeface="Roboto Condensed"/>
                <a:sym typeface="Roboto Condensed"/>
              </a:defRPr>
            </a:lvl3pPr>
            <a:lvl4pPr lvl="3" algn="r">
              <a:buNone/>
              <a:defRPr sz="1200" b="1">
                <a:solidFill>
                  <a:schemeClr val="lt1"/>
                </a:solidFill>
                <a:latin typeface="Roboto Condensed"/>
                <a:ea typeface="Roboto Condensed"/>
                <a:cs typeface="Roboto Condensed"/>
                <a:sym typeface="Roboto Condensed"/>
              </a:defRPr>
            </a:lvl4pPr>
            <a:lvl5pPr lvl="4" algn="r">
              <a:buNone/>
              <a:defRPr sz="1200" b="1">
                <a:solidFill>
                  <a:schemeClr val="lt1"/>
                </a:solidFill>
                <a:latin typeface="Roboto Condensed"/>
                <a:ea typeface="Roboto Condensed"/>
                <a:cs typeface="Roboto Condensed"/>
                <a:sym typeface="Roboto Condensed"/>
              </a:defRPr>
            </a:lvl5pPr>
            <a:lvl6pPr lvl="5" algn="r">
              <a:buNone/>
              <a:defRPr sz="1200" b="1">
                <a:solidFill>
                  <a:schemeClr val="lt1"/>
                </a:solidFill>
                <a:latin typeface="Roboto Condensed"/>
                <a:ea typeface="Roboto Condensed"/>
                <a:cs typeface="Roboto Condensed"/>
                <a:sym typeface="Roboto Condensed"/>
              </a:defRPr>
            </a:lvl6pPr>
            <a:lvl7pPr lvl="6" algn="r">
              <a:buNone/>
              <a:defRPr sz="1200" b="1">
                <a:solidFill>
                  <a:schemeClr val="lt1"/>
                </a:solidFill>
                <a:latin typeface="Roboto Condensed"/>
                <a:ea typeface="Roboto Condensed"/>
                <a:cs typeface="Roboto Condensed"/>
                <a:sym typeface="Roboto Condensed"/>
              </a:defRPr>
            </a:lvl7pPr>
            <a:lvl8pPr lvl="7" algn="r">
              <a:buNone/>
              <a:defRPr sz="1200" b="1">
                <a:solidFill>
                  <a:schemeClr val="lt1"/>
                </a:solidFill>
                <a:latin typeface="Roboto Condensed"/>
                <a:ea typeface="Roboto Condensed"/>
                <a:cs typeface="Roboto Condensed"/>
                <a:sym typeface="Roboto Condensed"/>
              </a:defRPr>
            </a:lvl8pPr>
            <a:lvl9pPr lvl="8" algn="r">
              <a:buNone/>
              <a:defRPr sz="1200" b="1">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4" r:id="rId4"/>
    <p:sldLayoutId id="2147483656"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customXml" Target="../ink/ink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40.png"/><Relationship Id="rId18" Type="http://schemas.openxmlformats.org/officeDocument/2006/relationships/customXml" Target="../ink/ink32.xml"/><Relationship Id="rId3" Type="http://schemas.openxmlformats.org/officeDocument/2006/relationships/image" Target="../media/image35.png"/><Relationship Id="rId21" Type="http://schemas.openxmlformats.org/officeDocument/2006/relationships/image" Target="../media/image44.png"/><Relationship Id="rId7" Type="http://schemas.openxmlformats.org/officeDocument/2006/relationships/image" Target="../media/image37.png"/><Relationship Id="rId12" Type="http://schemas.openxmlformats.org/officeDocument/2006/relationships/customXml" Target="../ink/ink29.xml"/><Relationship Id="rId17" Type="http://schemas.openxmlformats.org/officeDocument/2006/relationships/image" Target="../media/image42.png"/><Relationship Id="rId2" Type="http://schemas.openxmlformats.org/officeDocument/2006/relationships/customXml" Target="../ink/ink24.xml"/><Relationship Id="rId16" Type="http://schemas.openxmlformats.org/officeDocument/2006/relationships/customXml" Target="../ink/ink31.xml"/><Relationship Id="rId20" Type="http://schemas.openxmlformats.org/officeDocument/2006/relationships/customXml" Target="../ink/ink33.xml"/><Relationship Id="rId1" Type="http://schemas.openxmlformats.org/officeDocument/2006/relationships/slideLayout" Target="../slideLayouts/slideLayout4.xml"/><Relationship Id="rId6" Type="http://schemas.openxmlformats.org/officeDocument/2006/relationships/customXml" Target="../ink/ink26.xml"/><Relationship Id="rId11" Type="http://schemas.openxmlformats.org/officeDocument/2006/relationships/image" Target="../media/image39.png"/><Relationship Id="rId5" Type="http://schemas.openxmlformats.org/officeDocument/2006/relationships/image" Target="../media/image36.png"/><Relationship Id="rId15" Type="http://schemas.openxmlformats.org/officeDocument/2006/relationships/image" Target="../media/image41.png"/><Relationship Id="rId23" Type="http://schemas.openxmlformats.org/officeDocument/2006/relationships/image" Target="../media/image45.png"/><Relationship Id="rId10" Type="http://schemas.openxmlformats.org/officeDocument/2006/relationships/customXml" Target="../ink/ink28.xml"/><Relationship Id="rId19" Type="http://schemas.openxmlformats.org/officeDocument/2006/relationships/image" Target="../media/image43.png"/><Relationship Id="rId4" Type="http://schemas.openxmlformats.org/officeDocument/2006/relationships/customXml" Target="../ink/ink25.xml"/><Relationship Id="rId9" Type="http://schemas.openxmlformats.org/officeDocument/2006/relationships/image" Target="../media/image38.png"/><Relationship Id="rId14" Type="http://schemas.openxmlformats.org/officeDocument/2006/relationships/customXml" Target="../ink/ink30.xml"/><Relationship Id="rId22"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39.xml"/><Relationship Id="rId18" Type="http://schemas.openxmlformats.org/officeDocument/2006/relationships/image" Target="../media/image55.png"/><Relationship Id="rId21" Type="http://schemas.openxmlformats.org/officeDocument/2006/relationships/customXml" Target="../ink/ink43.xml"/><Relationship Id="rId7" Type="http://schemas.openxmlformats.org/officeDocument/2006/relationships/customXml" Target="../ink/ink36.xml"/><Relationship Id="rId12" Type="http://schemas.openxmlformats.org/officeDocument/2006/relationships/image" Target="../media/image52.png"/><Relationship Id="rId17" Type="http://schemas.openxmlformats.org/officeDocument/2006/relationships/customXml" Target="../ink/ink41.xml"/><Relationship Id="rId2" Type="http://schemas.openxmlformats.org/officeDocument/2006/relationships/customXml" Target="../ink/ink34.xml"/><Relationship Id="rId16" Type="http://schemas.openxmlformats.org/officeDocument/2006/relationships/image" Target="../media/image54.png"/><Relationship Id="rId20" Type="http://schemas.openxmlformats.org/officeDocument/2006/relationships/image" Target="../media/image56.png"/><Relationship Id="rId1" Type="http://schemas.openxmlformats.org/officeDocument/2006/relationships/slideLayout" Target="../slideLayouts/slideLayout4.xml"/><Relationship Id="rId6" Type="http://schemas.openxmlformats.org/officeDocument/2006/relationships/image" Target="../media/image49.png"/><Relationship Id="rId11" Type="http://schemas.openxmlformats.org/officeDocument/2006/relationships/customXml" Target="../ink/ink38.xml"/><Relationship Id="rId24" Type="http://schemas.openxmlformats.org/officeDocument/2006/relationships/image" Target="../media/image47.png"/><Relationship Id="rId5" Type="http://schemas.openxmlformats.org/officeDocument/2006/relationships/customXml" Target="../ink/ink35.xml"/><Relationship Id="rId15" Type="http://schemas.openxmlformats.org/officeDocument/2006/relationships/customXml" Target="../ink/ink40.xml"/><Relationship Id="rId23" Type="http://schemas.openxmlformats.org/officeDocument/2006/relationships/image" Target="../media/image46.png"/><Relationship Id="rId10" Type="http://schemas.openxmlformats.org/officeDocument/2006/relationships/image" Target="../media/image51.png"/><Relationship Id="rId19" Type="http://schemas.openxmlformats.org/officeDocument/2006/relationships/customXml" Target="../ink/ink42.xml"/><Relationship Id="rId4" Type="http://schemas.openxmlformats.org/officeDocument/2006/relationships/image" Target="../media/image48.png"/><Relationship Id="rId9" Type="http://schemas.openxmlformats.org/officeDocument/2006/relationships/customXml" Target="../ink/ink37.xml"/><Relationship Id="rId14" Type="http://schemas.openxmlformats.org/officeDocument/2006/relationships/image" Target="../media/image53.png"/><Relationship Id="rId22" Type="http://schemas.openxmlformats.org/officeDocument/2006/relationships/image" Target="../media/image57.png"/></Relationships>
</file>

<file path=ppt/slides/_rels/slide12.xml.rels><?xml version="1.0" encoding="UTF-8" standalone="yes"?>
<Relationships xmlns="http://schemas.openxmlformats.org/package/2006/relationships"><Relationship Id="rId8" Type="http://schemas.openxmlformats.org/officeDocument/2006/relationships/customXml" Target="../ink/ink47.xml"/><Relationship Id="rId13" Type="http://schemas.openxmlformats.org/officeDocument/2006/relationships/image" Target="../media/image40.png"/><Relationship Id="rId18" Type="http://schemas.openxmlformats.org/officeDocument/2006/relationships/customXml" Target="../ink/ink52.xml"/><Relationship Id="rId3" Type="http://schemas.openxmlformats.org/officeDocument/2006/relationships/image" Target="../media/image35.png"/><Relationship Id="rId21" Type="http://schemas.openxmlformats.org/officeDocument/2006/relationships/image" Target="../media/image44.png"/><Relationship Id="rId7" Type="http://schemas.openxmlformats.org/officeDocument/2006/relationships/image" Target="../media/image37.png"/><Relationship Id="rId12" Type="http://schemas.openxmlformats.org/officeDocument/2006/relationships/customXml" Target="../ink/ink49.xml"/><Relationship Id="rId17" Type="http://schemas.openxmlformats.org/officeDocument/2006/relationships/image" Target="../media/image42.png"/><Relationship Id="rId2" Type="http://schemas.openxmlformats.org/officeDocument/2006/relationships/customXml" Target="../ink/ink44.xml"/><Relationship Id="rId16" Type="http://schemas.openxmlformats.org/officeDocument/2006/relationships/customXml" Target="../ink/ink51.xml"/><Relationship Id="rId20" Type="http://schemas.openxmlformats.org/officeDocument/2006/relationships/customXml" Target="../ink/ink53.xml"/><Relationship Id="rId1" Type="http://schemas.openxmlformats.org/officeDocument/2006/relationships/slideLayout" Target="../slideLayouts/slideLayout4.xml"/><Relationship Id="rId6" Type="http://schemas.openxmlformats.org/officeDocument/2006/relationships/customXml" Target="../ink/ink46.xml"/><Relationship Id="rId11" Type="http://schemas.openxmlformats.org/officeDocument/2006/relationships/image" Target="../media/image39.png"/><Relationship Id="rId5" Type="http://schemas.openxmlformats.org/officeDocument/2006/relationships/image" Target="../media/image36.png"/><Relationship Id="rId15" Type="http://schemas.openxmlformats.org/officeDocument/2006/relationships/image" Target="../media/image41.png"/><Relationship Id="rId10" Type="http://schemas.openxmlformats.org/officeDocument/2006/relationships/customXml" Target="../ink/ink48.xml"/><Relationship Id="rId19" Type="http://schemas.openxmlformats.org/officeDocument/2006/relationships/image" Target="../media/image43.png"/><Relationship Id="rId4" Type="http://schemas.openxmlformats.org/officeDocument/2006/relationships/customXml" Target="../ink/ink45.xml"/><Relationship Id="rId9" Type="http://schemas.openxmlformats.org/officeDocument/2006/relationships/image" Target="../media/image38.png"/><Relationship Id="rId14" Type="http://schemas.openxmlformats.org/officeDocument/2006/relationships/customXml" Target="../ink/ink50.xml"/><Relationship Id="rId22" Type="http://schemas.openxmlformats.org/officeDocument/2006/relationships/image" Target="../media/image48.jpg"/></Relationships>
</file>

<file path=ppt/slides/_rels/slide13.xml.rels><?xml version="1.0" encoding="UTF-8" standalone="yes"?>
<Relationships xmlns="http://schemas.openxmlformats.org/package/2006/relationships"><Relationship Id="rId8" Type="http://schemas.openxmlformats.org/officeDocument/2006/relationships/customXml" Target="../ink/ink57.xml"/><Relationship Id="rId13" Type="http://schemas.openxmlformats.org/officeDocument/2006/relationships/image" Target="../media/image40.png"/><Relationship Id="rId18" Type="http://schemas.openxmlformats.org/officeDocument/2006/relationships/customXml" Target="../ink/ink62.xml"/><Relationship Id="rId3" Type="http://schemas.openxmlformats.org/officeDocument/2006/relationships/image" Target="../media/image35.png"/><Relationship Id="rId21" Type="http://schemas.openxmlformats.org/officeDocument/2006/relationships/image" Target="../media/image44.png"/><Relationship Id="rId7" Type="http://schemas.openxmlformats.org/officeDocument/2006/relationships/image" Target="../media/image37.png"/><Relationship Id="rId12" Type="http://schemas.openxmlformats.org/officeDocument/2006/relationships/customXml" Target="../ink/ink59.xml"/><Relationship Id="rId17" Type="http://schemas.openxmlformats.org/officeDocument/2006/relationships/image" Target="../media/image42.png"/><Relationship Id="rId2" Type="http://schemas.openxmlformats.org/officeDocument/2006/relationships/customXml" Target="../ink/ink54.xml"/><Relationship Id="rId16" Type="http://schemas.openxmlformats.org/officeDocument/2006/relationships/customXml" Target="../ink/ink61.xml"/><Relationship Id="rId20" Type="http://schemas.openxmlformats.org/officeDocument/2006/relationships/customXml" Target="../ink/ink63.xml"/><Relationship Id="rId1" Type="http://schemas.openxmlformats.org/officeDocument/2006/relationships/slideLayout" Target="../slideLayouts/slideLayout4.xml"/><Relationship Id="rId6" Type="http://schemas.openxmlformats.org/officeDocument/2006/relationships/customXml" Target="../ink/ink56.xml"/><Relationship Id="rId11" Type="http://schemas.openxmlformats.org/officeDocument/2006/relationships/image" Target="../media/image39.png"/><Relationship Id="rId5" Type="http://schemas.openxmlformats.org/officeDocument/2006/relationships/image" Target="../media/image36.png"/><Relationship Id="rId15" Type="http://schemas.openxmlformats.org/officeDocument/2006/relationships/image" Target="../media/image41.png"/><Relationship Id="rId10" Type="http://schemas.openxmlformats.org/officeDocument/2006/relationships/customXml" Target="../ink/ink58.xml"/><Relationship Id="rId19" Type="http://schemas.openxmlformats.org/officeDocument/2006/relationships/image" Target="../media/image43.png"/><Relationship Id="rId4" Type="http://schemas.openxmlformats.org/officeDocument/2006/relationships/customXml" Target="../ink/ink55.xml"/><Relationship Id="rId9" Type="http://schemas.openxmlformats.org/officeDocument/2006/relationships/image" Target="../media/image38.png"/><Relationship Id="rId14" Type="http://schemas.openxmlformats.org/officeDocument/2006/relationships/customXml" Target="../ink/ink60.xml"/><Relationship Id="rId22" Type="http://schemas.openxmlformats.org/officeDocument/2006/relationships/image" Target="../media/image5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customXml" Target="../ink/ink64.xml"/><Relationship Id="rId1" Type="http://schemas.openxmlformats.org/officeDocument/2006/relationships/slideLayout" Target="../slideLayouts/slideLayout3.xml"/><Relationship Id="rId6" Type="http://schemas.openxmlformats.org/officeDocument/2006/relationships/image" Target="../media/image62.png"/><Relationship Id="rId5" Type="http://schemas.openxmlformats.org/officeDocument/2006/relationships/image" Target="../media/image60.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3" Type="http://schemas.openxmlformats.org/officeDocument/2006/relationships/customXml" Target="../ink/ink8.xml"/><Relationship Id="rId18" Type="http://schemas.openxmlformats.org/officeDocument/2006/relationships/image" Target="../media/image20.png"/><Relationship Id="rId26" Type="http://schemas.openxmlformats.org/officeDocument/2006/relationships/image" Target="../media/image24.png"/><Relationship Id="rId39" Type="http://schemas.openxmlformats.org/officeDocument/2006/relationships/customXml" Target="../ink/ink21.xml"/><Relationship Id="rId21" Type="http://schemas.openxmlformats.org/officeDocument/2006/relationships/customXml" Target="../ink/ink12.xml"/><Relationship Id="rId34" Type="http://schemas.openxmlformats.org/officeDocument/2006/relationships/image" Target="../media/image28.png"/><Relationship Id="rId42" Type="http://schemas.openxmlformats.org/officeDocument/2006/relationships/image" Target="../media/image32.png"/><Relationship Id="rId7" Type="http://schemas.openxmlformats.org/officeDocument/2006/relationships/customXml" Target="../ink/ink5.xml"/><Relationship Id="rId2" Type="http://schemas.openxmlformats.org/officeDocument/2006/relationships/image" Target="../media/image14.png"/><Relationship Id="rId16" Type="http://schemas.openxmlformats.org/officeDocument/2006/relationships/image" Target="../media/image19.png"/><Relationship Id="rId20" Type="http://schemas.openxmlformats.org/officeDocument/2006/relationships/image" Target="../media/image21.png"/><Relationship Id="rId29" Type="http://schemas.openxmlformats.org/officeDocument/2006/relationships/customXml" Target="../ink/ink16.xml"/><Relationship Id="rId41" Type="http://schemas.openxmlformats.org/officeDocument/2006/relationships/customXml" Target="../ink/ink22.xml"/><Relationship Id="rId1" Type="http://schemas.openxmlformats.org/officeDocument/2006/relationships/slideLayout" Target="../slideLayouts/slideLayout4.xml"/><Relationship Id="rId6" Type="http://schemas.openxmlformats.org/officeDocument/2006/relationships/image" Target="../media/image140.png"/><Relationship Id="rId11" Type="http://schemas.openxmlformats.org/officeDocument/2006/relationships/customXml" Target="../ink/ink7.xml"/><Relationship Id="rId24" Type="http://schemas.openxmlformats.org/officeDocument/2006/relationships/image" Target="../media/image23.png"/><Relationship Id="rId32" Type="http://schemas.openxmlformats.org/officeDocument/2006/relationships/image" Target="../media/image27.png"/><Relationship Id="rId37" Type="http://schemas.openxmlformats.org/officeDocument/2006/relationships/customXml" Target="../ink/ink20.xml"/><Relationship Id="rId40" Type="http://schemas.openxmlformats.org/officeDocument/2006/relationships/image" Target="../media/image31.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25.png"/><Relationship Id="rId36" Type="http://schemas.openxmlformats.org/officeDocument/2006/relationships/image" Target="../media/image29.png"/><Relationship Id="rId10" Type="http://schemas.openxmlformats.org/officeDocument/2006/relationships/image" Target="../media/image16.png"/><Relationship Id="rId19" Type="http://schemas.openxmlformats.org/officeDocument/2006/relationships/customXml" Target="../ink/ink11.xml"/><Relationship Id="rId31" Type="http://schemas.openxmlformats.org/officeDocument/2006/relationships/customXml" Target="../ink/ink17.xml"/><Relationship Id="rId44" Type="http://schemas.openxmlformats.org/officeDocument/2006/relationships/image" Target="../media/image33.png"/><Relationship Id="rId4" Type="http://schemas.openxmlformats.org/officeDocument/2006/relationships/image" Target="../media/image130.png"/><Relationship Id="rId9" Type="http://schemas.openxmlformats.org/officeDocument/2006/relationships/customXml" Target="../ink/ink6.xml"/><Relationship Id="rId14" Type="http://schemas.openxmlformats.org/officeDocument/2006/relationships/image" Target="../media/image18.png"/><Relationship Id="rId22" Type="http://schemas.openxmlformats.org/officeDocument/2006/relationships/image" Target="../media/image22.png"/><Relationship Id="rId27" Type="http://schemas.openxmlformats.org/officeDocument/2006/relationships/customXml" Target="../ink/ink15.xml"/><Relationship Id="rId30" Type="http://schemas.openxmlformats.org/officeDocument/2006/relationships/image" Target="../media/image26.png"/><Relationship Id="rId35" Type="http://schemas.openxmlformats.org/officeDocument/2006/relationships/customXml" Target="../ink/ink19.xml"/><Relationship Id="rId43" Type="http://schemas.openxmlformats.org/officeDocument/2006/relationships/customXml" Target="../ink/ink23.xml"/><Relationship Id="rId8" Type="http://schemas.openxmlformats.org/officeDocument/2006/relationships/image" Target="../media/image150.png"/><Relationship Id="rId3" Type="http://schemas.openxmlformats.org/officeDocument/2006/relationships/customXml" Target="../ink/ink3.xml"/><Relationship Id="rId12" Type="http://schemas.openxmlformats.org/officeDocument/2006/relationships/image" Target="../media/image17.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30.pn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6A02C3-0FF2-4726-9FCC-AA711E3831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5" name="Picture 4">
            <a:extLst>
              <a:ext uri="{FF2B5EF4-FFF2-40B4-BE49-F238E27FC236}">
                <a16:creationId xmlns:a16="http://schemas.microsoft.com/office/drawing/2014/main" id="{F5746A03-9F4A-3FC3-8A0C-48D2AC8A04B2}"/>
              </a:ext>
            </a:extLst>
          </p:cNvPr>
          <p:cNvPicPr>
            <a:picLocks noChangeAspect="1"/>
          </p:cNvPicPr>
          <p:nvPr/>
        </p:nvPicPr>
        <p:blipFill>
          <a:blip r:embed="rId3"/>
          <a:stretch>
            <a:fillRect/>
          </a:stretch>
        </p:blipFill>
        <p:spPr>
          <a:xfrm>
            <a:off x="169169" y="437706"/>
            <a:ext cx="2929631" cy="578598"/>
          </a:xfrm>
          <a:prstGeom prst="rect">
            <a:avLst/>
          </a:prstGeom>
        </p:spPr>
      </p:pic>
      <p:sp>
        <p:nvSpPr>
          <p:cNvPr id="8" name="TextBox 7">
            <a:extLst>
              <a:ext uri="{FF2B5EF4-FFF2-40B4-BE49-F238E27FC236}">
                <a16:creationId xmlns:a16="http://schemas.microsoft.com/office/drawing/2014/main" id="{1720A8A9-580C-0C7B-2ED1-4B2445DD3672}"/>
              </a:ext>
            </a:extLst>
          </p:cNvPr>
          <p:cNvSpPr txBox="1"/>
          <p:nvPr/>
        </p:nvSpPr>
        <p:spPr>
          <a:xfrm>
            <a:off x="3098800" y="305412"/>
            <a:ext cx="6921870" cy="646331"/>
          </a:xfrm>
          <a:prstGeom prst="rect">
            <a:avLst/>
          </a:prstGeom>
          <a:noFill/>
        </p:spPr>
        <p:txBody>
          <a:bodyPr wrap="square" rtlCol="0">
            <a:spAutoFit/>
          </a:bodyPr>
          <a:lstStyle/>
          <a:p>
            <a:r>
              <a:rPr lang="en-IN" sz="3600" dirty="0">
                <a:latin typeface="Cooper Black" panose="0208090404030B020404" pitchFamily="18" charset="0"/>
              </a:rPr>
              <a:t>Products review analysis</a:t>
            </a:r>
          </a:p>
        </p:txBody>
      </p:sp>
      <p:pic>
        <p:nvPicPr>
          <p:cNvPr id="10" name="Picture 9">
            <a:extLst>
              <a:ext uri="{FF2B5EF4-FFF2-40B4-BE49-F238E27FC236}">
                <a16:creationId xmlns:a16="http://schemas.microsoft.com/office/drawing/2014/main" id="{AAC13180-4191-B141-B3B5-7F343468C5B2}"/>
              </a:ext>
            </a:extLst>
          </p:cNvPr>
          <p:cNvPicPr>
            <a:picLocks noChangeAspect="1"/>
          </p:cNvPicPr>
          <p:nvPr/>
        </p:nvPicPr>
        <p:blipFill>
          <a:blip r:embed="rId4"/>
          <a:stretch>
            <a:fillRect/>
          </a:stretch>
        </p:blipFill>
        <p:spPr>
          <a:xfrm>
            <a:off x="7288567" y="2074157"/>
            <a:ext cx="1364072" cy="1233995"/>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Ink 10">
                <a:extLst>
                  <a:ext uri="{FF2B5EF4-FFF2-40B4-BE49-F238E27FC236}">
                    <a16:creationId xmlns:a16="http://schemas.microsoft.com/office/drawing/2014/main" id="{5FAEE879-6A21-F903-8E22-133873299C17}"/>
                  </a:ext>
                </a:extLst>
              </p14:cNvPr>
              <p14:cNvContentPartPr/>
              <p14:nvPr/>
            </p14:nvContentPartPr>
            <p14:xfrm>
              <a:off x="5342293" y="1633760"/>
              <a:ext cx="360" cy="360"/>
            </p14:xfrm>
          </p:contentPart>
        </mc:Choice>
        <mc:Fallback xmlns="">
          <p:pic>
            <p:nvPicPr>
              <p:cNvPr id="11" name="Ink 10">
                <a:extLst>
                  <a:ext uri="{FF2B5EF4-FFF2-40B4-BE49-F238E27FC236}">
                    <a16:creationId xmlns:a16="http://schemas.microsoft.com/office/drawing/2014/main" id="{5FAEE879-6A21-F903-8E22-133873299C17}"/>
                  </a:ext>
                </a:extLst>
              </p:cNvPr>
              <p:cNvPicPr/>
              <p:nvPr/>
            </p:nvPicPr>
            <p:blipFill>
              <a:blip r:embed="rId6"/>
              <a:stretch>
                <a:fillRect/>
              </a:stretch>
            </p:blipFill>
            <p:spPr>
              <a:xfrm>
                <a:off x="5279293" y="125576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Ink 11">
                <a:extLst>
                  <a:ext uri="{FF2B5EF4-FFF2-40B4-BE49-F238E27FC236}">
                    <a16:creationId xmlns:a16="http://schemas.microsoft.com/office/drawing/2014/main" id="{ABB3017A-A04E-3DE9-0A7C-E92364AECB7E}"/>
                  </a:ext>
                </a:extLst>
              </p14:cNvPr>
              <p14:cNvContentPartPr/>
              <p14:nvPr/>
            </p14:nvContentPartPr>
            <p14:xfrm>
              <a:off x="2802493" y="711080"/>
              <a:ext cx="360" cy="360"/>
            </p14:xfrm>
          </p:contentPart>
        </mc:Choice>
        <mc:Fallback xmlns="">
          <p:pic>
            <p:nvPicPr>
              <p:cNvPr id="12" name="Ink 11">
                <a:extLst>
                  <a:ext uri="{FF2B5EF4-FFF2-40B4-BE49-F238E27FC236}">
                    <a16:creationId xmlns:a16="http://schemas.microsoft.com/office/drawing/2014/main" id="{ABB3017A-A04E-3DE9-0A7C-E92364AECB7E}"/>
                  </a:ext>
                </a:extLst>
              </p:cNvPr>
              <p:cNvPicPr/>
              <p:nvPr/>
            </p:nvPicPr>
            <p:blipFill>
              <a:blip r:embed="rId8"/>
              <a:stretch>
                <a:fillRect/>
              </a:stretch>
            </p:blipFill>
            <p:spPr>
              <a:xfrm>
                <a:off x="2739493" y="333440"/>
                <a:ext cx="126000" cy="756000"/>
              </a:xfrm>
              <a:prstGeom prst="rect">
                <a:avLst/>
              </a:prstGeom>
            </p:spPr>
          </p:pic>
        </mc:Fallback>
      </mc:AlternateContent>
      <p:sp>
        <p:nvSpPr>
          <p:cNvPr id="13" name="TextBox 12">
            <a:extLst>
              <a:ext uri="{FF2B5EF4-FFF2-40B4-BE49-F238E27FC236}">
                <a16:creationId xmlns:a16="http://schemas.microsoft.com/office/drawing/2014/main" id="{12048D82-2201-AF00-DE6A-45D993936D3F}"/>
              </a:ext>
            </a:extLst>
          </p:cNvPr>
          <p:cNvSpPr txBox="1"/>
          <p:nvPr/>
        </p:nvSpPr>
        <p:spPr>
          <a:xfrm>
            <a:off x="3784601" y="1043710"/>
            <a:ext cx="4064000" cy="1200329"/>
          </a:xfrm>
          <a:prstGeom prst="rect">
            <a:avLst/>
          </a:prstGeom>
          <a:noFill/>
        </p:spPr>
        <p:txBody>
          <a:bodyPr wrap="square" rtlCol="0">
            <a:spAutoFit/>
          </a:bodyPr>
          <a:lstStyle/>
          <a:p>
            <a:r>
              <a:rPr lang="en-IN" sz="2400" b="1" dirty="0">
                <a:latin typeface="Cooper Black" panose="0208090404030B020404" pitchFamily="18" charset="0"/>
              </a:rPr>
              <a:t>Categories :</a:t>
            </a:r>
          </a:p>
          <a:p>
            <a:r>
              <a:rPr lang="en-IN" sz="2400" b="1" dirty="0">
                <a:solidFill>
                  <a:schemeClr val="accent6">
                    <a:lumMod val="75000"/>
                  </a:schemeClr>
                </a:solidFill>
                <a:latin typeface="Cooper Black" panose="0208090404030B020404" pitchFamily="18" charset="0"/>
              </a:rPr>
              <a:t>1) Musical Instruments</a:t>
            </a:r>
          </a:p>
          <a:p>
            <a:r>
              <a:rPr lang="en-IN" sz="2400" b="1" dirty="0">
                <a:solidFill>
                  <a:schemeClr val="accent6">
                    <a:lumMod val="75000"/>
                  </a:schemeClr>
                </a:solidFill>
                <a:latin typeface="Cooper Black" panose="0208090404030B020404" pitchFamily="18" charset="0"/>
              </a:rPr>
              <a:t>2) Digital Music</a:t>
            </a:r>
          </a:p>
        </p:txBody>
      </p:sp>
    </p:spTree>
    <p:extLst>
      <p:ext uri="{BB962C8B-B14F-4D97-AF65-F5344CB8AC3E}">
        <p14:creationId xmlns:p14="http://schemas.microsoft.com/office/powerpoint/2010/main" val="292843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780E-556F-A906-E408-B3C46B46E8BE}"/>
              </a:ext>
            </a:extLst>
          </p:cNvPr>
          <p:cNvSpPr>
            <a:spLocks noGrp="1"/>
          </p:cNvSpPr>
          <p:nvPr>
            <p:ph type="title"/>
          </p:nvPr>
        </p:nvSpPr>
        <p:spPr/>
        <p:txBody>
          <a:bodyPr/>
          <a:lstStyle/>
          <a:p>
            <a:r>
              <a:rPr lang="en-US" sz="3200" dirty="0">
                <a:latin typeface="Bell MT" panose="02020503060305020303" pitchFamily="18" charset="0"/>
              </a:rPr>
              <a:t>Overall rating shares</a:t>
            </a:r>
            <a:endParaRPr lang="en-IN" sz="3200" dirty="0"/>
          </a:p>
        </p:txBody>
      </p:sp>
      <p:sp>
        <p:nvSpPr>
          <p:cNvPr id="3" name="Slide Number Placeholder 2">
            <a:extLst>
              <a:ext uri="{FF2B5EF4-FFF2-40B4-BE49-F238E27FC236}">
                <a16:creationId xmlns:a16="http://schemas.microsoft.com/office/drawing/2014/main" id="{D21E6BDE-DE9E-5A4F-41B4-C401448DD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D7D5E09F-5F24-509E-6716-DEE57A63B15E}"/>
                  </a:ext>
                </a:extLst>
              </p14:cNvPr>
              <p14:cNvContentPartPr/>
              <p14:nvPr/>
            </p14:nvContentPartPr>
            <p14:xfrm>
              <a:off x="1616653" y="1760840"/>
              <a:ext cx="360" cy="360"/>
            </p14:xfrm>
          </p:contentPart>
        </mc:Choice>
        <mc:Fallback xmlns="">
          <p:pic>
            <p:nvPicPr>
              <p:cNvPr id="6" name="Ink 5">
                <a:extLst>
                  <a:ext uri="{FF2B5EF4-FFF2-40B4-BE49-F238E27FC236}">
                    <a16:creationId xmlns:a16="http://schemas.microsoft.com/office/drawing/2014/main" id="{D7D5E09F-5F24-509E-6716-DEE57A63B15E}"/>
                  </a:ext>
                </a:extLst>
              </p:cNvPr>
              <p:cNvPicPr/>
              <p:nvPr/>
            </p:nvPicPr>
            <p:blipFill>
              <a:blip r:embed="rId3"/>
              <a:stretch>
                <a:fillRect/>
              </a:stretch>
            </p:blipFill>
            <p:spPr>
              <a:xfrm>
                <a:off x="1553653" y="1382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6A4CB29A-69F0-083E-4624-5758D3094C05}"/>
                  </a:ext>
                </a:extLst>
              </p14:cNvPr>
              <p14:cNvContentPartPr/>
              <p14:nvPr/>
            </p14:nvContentPartPr>
            <p14:xfrm>
              <a:off x="4780535" y="2025030"/>
              <a:ext cx="601200" cy="61920"/>
            </p14:xfrm>
          </p:contentPart>
        </mc:Choice>
        <mc:Fallback xmlns="">
          <p:pic>
            <p:nvPicPr>
              <p:cNvPr id="7" name="Ink 6">
                <a:extLst>
                  <a:ext uri="{FF2B5EF4-FFF2-40B4-BE49-F238E27FC236}">
                    <a16:creationId xmlns:a16="http://schemas.microsoft.com/office/drawing/2014/main" id="{6A4CB29A-69F0-083E-4624-5758D3094C05}"/>
                  </a:ext>
                </a:extLst>
              </p:cNvPr>
              <p:cNvPicPr/>
              <p:nvPr/>
            </p:nvPicPr>
            <p:blipFill>
              <a:blip r:embed="rId5"/>
              <a:stretch>
                <a:fillRect/>
              </a:stretch>
            </p:blipFill>
            <p:spPr>
              <a:xfrm>
                <a:off x="4717535" y="1647030"/>
                <a:ext cx="726840" cy="81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5" name="Ink 14">
                <a:extLst>
                  <a:ext uri="{FF2B5EF4-FFF2-40B4-BE49-F238E27FC236}">
                    <a16:creationId xmlns:a16="http://schemas.microsoft.com/office/drawing/2014/main" id="{8447A38A-0F13-2C9D-EDA9-81E4BA433661}"/>
                  </a:ext>
                </a:extLst>
              </p14:cNvPr>
              <p14:cNvContentPartPr/>
              <p14:nvPr/>
            </p14:nvContentPartPr>
            <p14:xfrm>
              <a:off x="6356615" y="2025390"/>
              <a:ext cx="298440" cy="26280"/>
            </p14:xfrm>
          </p:contentPart>
        </mc:Choice>
        <mc:Fallback xmlns="">
          <p:pic>
            <p:nvPicPr>
              <p:cNvPr id="15" name="Ink 14">
                <a:extLst>
                  <a:ext uri="{FF2B5EF4-FFF2-40B4-BE49-F238E27FC236}">
                    <a16:creationId xmlns:a16="http://schemas.microsoft.com/office/drawing/2014/main" id="{8447A38A-0F13-2C9D-EDA9-81E4BA433661}"/>
                  </a:ext>
                </a:extLst>
              </p:cNvPr>
              <p:cNvPicPr/>
              <p:nvPr/>
            </p:nvPicPr>
            <p:blipFill>
              <a:blip r:embed="rId7"/>
              <a:stretch>
                <a:fillRect/>
              </a:stretch>
            </p:blipFill>
            <p:spPr>
              <a:xfrm>
                <a:off x="6293615" y="1647390"/>
                <a:ext cx="4240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6" name="Ink 15">
                <a:extLst>
                  <a:ext uri="{FF2B5EF4-FFF2-40B4-BE49-F238E27FC236}">
                    <a16:creationId xmlns:a16="http://schemas.microsoft.com/office/drawing/2014/main" id="{4C61D631-0A3E-7456-8EDC-4CC2A7107883}"/>
                  </a:ext>
                </a:extLst>
              </p14:cNvPr>
              <p14:cNvContentPartPr/>
              <p14:nvPr/>
            </p14:nvContentPartPr>
            <p14:xfrm>
              <a:off x="5835335" y="2008110"/>
              <a:ext cx="825120" cy="87840"/>
            </p14:xfrm>
          </p:contentPart>
        </mc:Choice>
        <mc:Fallback xmlns="">
          <p:pic>
            <p:nvPicPr>
              <p:cNvPr id="16" name="Ink 15">
                <a:extLst>
                  <a:ext uri="{FF2B5EF4-FFF2-40B4-BE49-F238E27FC236}">
                    <a16:creationId xmlns:a16="http://schemas.microsoft.com/office/drawing/2014/main" id="{4C61D631-0A3E-7456-8EDC-4CC2A7107883}"/>
                  </a:ext>
                </a:extLst>
              </p:cNvPr>
              <p:cNvPicPr/>
              <p:nvPr/>
            </p:nvPicPr>
            <p:blipFill>
              <a:blip r:embed="rId9"/>
              <a:stretch>
                <a:fillRect/>
              </a:stretch>
            </p:blipFill>
            <p:spPr>
              <a:xfrm>
                <a:off x="5772335" y="1630110"/>
                <a:ext cx="950760" cy="843480"/>
              </a:xfrm>
              <a:prstGeom prst="rect">
                <a:avLst/>
              </a:prstGeom>
            </p:spPr>
          </p:pic>
        </mc:Fallback>
      </mc:AlternateContent>
      <p:grpSp>
        <p:nvGrpSpPr>
          <p:cNvPr id="22" name="Group 21">
            <a:extLst>
              <a:ext uri="{FF2B5EF4-FFF2-40B4-BE49-F238E27FC236}">
                <a16:creationId xmlns:a16="http://schemas.microsoft.com/office/drawing/2014/main" id="{D4F3E97A-8578-EDCE-6CA2-A5D39226D5A0}"/>
              </a:ext>
            </a:extLst>
          </p:cNvPr>
          <p:cNvGrpSpPr/>
          <p:nvPr/>
        </p:nvGrpSpPr>
        <p:grpSpPr>
          <a:xfrm>
            <a:off x="4540775" y="1997310"/>
            <a:ext cx="3032280" cy="127440"/>
            <a:chOff x="4540775" y="1997310"/>
            <a:chExt cx="3032280" cy="1274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2C81F7E8-FFB9-E933-47C8-B89878B4073D}"/>
                    </a:ext>
                  </a:extLst>
                </p14:cNvPr>
                <p14:cNvContentPartPr/>
                <p14:nvPr/>
              </p14:nvContentPartPr>
              <p14:xfrm>
                <a:off x="6655055" y="1997310"/>
                <a:ext cx="918000" cy="83880"/>
              </p14:xfrm>
            </p:contentPart>
          </mc:Choice>
          <mc:Fallback xmlns="">
            <p:pic>
              <p:nvPicPr>
                <p:cNvPr id="19" name="Ink 18">
                  <a:extLst>
                    <a:ext uri="{FF2B5EF4-FFF2-40B4-BE49-F238E27FC236}">
                      <a16:creationId xmlns:a16="http://schemas.microsoft.com/office/drawing/2014/main" id="{2C81F7E8-FFB9-E933-47C8-B89878B4073D}"/>
                    </a:ext>
                  </a:extLst>
                </p:cNvPr>
                <p:cNvPicPr/>
                <p:nvPr/>
              </p:nvPicPr>
              <p:blipFill>
                <a:blip r:embed="rId11"/>
                <a:stretch>
                  <a:fillRect/>
                </a:stretch>
              </p:blipFill>
              <p:spPr>
                <a:xfrm>
                  <a:off x="6592055" y="1619310"/>
                  <a:ext cx="1043640" cy="83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A0C94DB5-0200-3812-21DC-5DEB4AB47383}"/>
                    </a:ext>
                  </a:extLst>
                </p14:cNvPr>
                <p14:cNvContentPartPr/>
                <p14:nvPr/>
              </p14:nvContentPartPr>
              <p14:xfrm>
                <a:off x="4540775" y="2002710"/>
                <a:ext cx="1736280" cy="122040"/>
              </p14:xfrm>
            </p:contentPart>
          </mc:Choice>
          <mc:Fallback xmlns="">
            <p:pic>
              <p:nvPicPr>
                <p:cNvPr id="9" name="Ink 8">
                  <a:extLst>
                    <a:ext uri="{FF2B5EF4-FFF2-40B4-BE49-F238E27FC236}">
                      <a16:creationId xmlns:a16="http://schemas.microsoft.com/office/drawing/2014/main" id="{A0C94DB5-0200-3812-21DC-5DEB4AB47383}"/>
                    </a:ext>
                  </a:extLst>
                </p:cNvPr>
                <p:cNvPicPr/>
                <p:nvPr/>
              </p:nvPicPr>
              <p:blipFill>
                <a:blip r:embed="rId13"/>
                <a:stretch>
                  <a:fillRect/>
                </a:stretch>
              </p:blipFill>
              <p:spPr>
                <a:xfrm>
                  <a:off x="4477775" y="1624710"/>
                  <a:ext cx="1861920" cy="877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4B5334FC-24CD-775F-C34B-9C409B9878C1}"/>
                    </a:ext>
                  </a:extLst>
                </p14:cNvPr>
                <p14:cNvContentPartPr/>
                <p14:nvPr/>
              </p14:nvContentPartPr>
              <p14:xfrm>
                <a:off x="6191015" y="2022150"/>
                <a:ext cx="168120" cy="19800"/>
              </p14:xfrm>
            </p:contentPart>
          </mc:Choice>
          <mc:Fallback xmlns="">
            <p:pic>
              <p:nvPicPr>
                <p:cNvPr id="10" name="Ink 9">
                  <a:extLst>
                    <a:ext uri="{FF2B5EF4-FFF2-40B4-BE49-F238E27FC236}">
                      <a16:creationId xmlns:a16="http://schemas.microsoft.com/office/drawing/2014/main" id="{4B5334FC-24CD-775F-C34B-9C409B9878C1}"/>
                    </a:ext>
                  </a:extLst>
                </p:cNvPr>
                <p:cNvPicPr/>
                <p:nvPr/>
              </p:nvPicPr>
              <p:blipFill>
                <a:blip r:embed="rId15"/>
                <a:stretch>
                  <a:fillRect/>
                </a:stretch>
              </p:blipFill>
              <p:spPr>
                <a:xfrm>
                  <a:off x="6128015" y="1644150"/>
                  <a:ext cx="293760" cy="77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964156DE-4A91-0A8F-DFAF-AB7A55CA3FA8}"/>
                    </a:ext>
                  </a:extLst>
                </p14:cNvPr>
                <p14:cNvContentPartPr/>
                <p14:nvPr/>
              </p14:nvContentPartPr>
              <p14:xfrm>
                <a:off x="5630135" y="2018550"/>
                <a:ext cx="689760" cy="72720"/>
              </p14:xfrm>
            </p:contentPart>
          </mc:Choice>
          <mc:Fallback xmlns="">
            <p:pic>
              <p:nvPicPr>
                <p:cNvPr id="11" name="Ink 10">
                  <a:extLst>
                    <a:ext uri="{FF2B5EF4-FFF2-40B4-BE49-F238E27FC236}">
                      <a16:creationId xmlns:a16="http://schemas.microsoft.com/office/drawing/2014/main" id="{964156DE-4A91-0A8F-DFAF-AB7A55CA3FA8}"/>
                    </a:ext>
                  </a:extLst>
                </p:cNvPr>
                <p:cNvPicPr/>
                <p:nvPr/>
              </p:nvPicPr>
              <p:blipFill>
                <a:blip r:embed="rId17"/>
                <a:stretch>
                  <a:fillRect/>
                </a:stretch>
              </p:blipFill>
              <p:spPr>
                <a:xfrm>
                  <a:off x="5567102" y="1640550"/>
                  <a:ext cx="815466" cy="828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0" name="Ink 19">
                <a:extLst>
                  <a:ext uri="{FF2B5EF4-FFF2-40B4-BE49-F238E27FC236}">
                    <a16:creationId xmlns:a16="http://schemas.microsoft.com/office/drawing/2014/main" id="{5646CA93-EFB4-12C7-92BA-9D2709A9FBB5}"/>
                  </a:ext>
                </a:extLst>
              </p14:cNvPr>
              <p14:cNvContentPartPr/>
              <p14:nvPr/>
            </p14:nvContentPartPr>
            <p14:xfrm>
              <a:off x="6242855" y="1994070"/>
              <a:ext cx="637560" cy="54000"/>
            </p14:xfrm>
          </p:contentPart>
        </mc:Choice>
        <mc:Fallback xmlns="">
          <p:pic>
            <p:nvPicPr>
              <p:cNvPr id="20" name="Ink 19">
                <a:extLst>
                  <a:ext uri="{FF2B5EF4-FFF2-40B4-BE49-F238E27FC236}">
                    <a16:creationId xmlns:a16="http://schemas.microsoft.com/office/drawing/2014/main" id="{5646CA93-EFB4-12C7-92BA-9D2709A9FBB5}"/>
                  </a:ext>
                </a:extLst>
              </p:cNvPr>
              <p:cNvPicPr/>
              <p:nvPr/>
            </p:nvPicPr>
            <p:blipFill>
              <a:blip r:embed="rId19"/>
              <a:stretch>
                <a:fillRect/>
              </a:stretch>
            </p:blipFill>
            <p:spPr>
              <a:xfrm>
                <a:off x="6179891" y="1616070"/>
                <a:ext cx="763129" cy="80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3" name="Ink 22">
                <a:extLst>
                  <a:ext uri="{FF2B5EF4-FFF2-40B4-BE49-F238E27FC236}">
                    <a16:creationId xmlns:a16="http://schemas.microsoft.com/office/drawing/2014/main" id="{C6DFE7B6-83F6-DB75-B0DD-8F2CB118A218}"/>
                  </a:ext>
                </a:extLst>
              </p14:cNvPr>
              <p14:cNvContentPartPr/>
              <p14:nvPr/>
            </p14:nvContentPartPr>
            <p14:xfrm>
              <a:off x="5237462" y="1340430"/>
              <a:ext cx="360" cy="360"/>
            </p14:xfrm>
          </p:contentPart>
        </mc:Choice>
        <mc:Fallback xmlns="">
          <p:pic>
            <p:nvPicPr>
              <p:cNvPr id="23" name="Ink 22">
                <a:extLst>
                  <a:ext uri="{FF2B5EF4-FFF2-40B4-BE49-F238E27FC236}">
                    <a16:creationId xmlns:a16="http://schemas.microsoft.com/office/drawing/2014/main" id="{C6DFE7B6-83F6-DB75-B0DD-8F2CB118A218}"/>
                  </a:ext>
                </a:extLst>
              </p:cNvPr>
              <p:cNvPicPr/>
              <p:nvPr/>
            </p:nvPicPr>
            <p:blipFill>
              <a:blip r:embed="rId21"/>
              <a:stretch>
                <a:fillRect/>
              </a:stretch>
            </p:blipFill>
            <p:spPr>
              <a:xfrm>
                <a:off x="5174462" y="962430"/>
                <a:ext cx="126000" cy="756000"/>
              </a:xfrm>
              <a:prstGeom prst="rect">
                <a:avLst/>
              </a:prstGeom>
            </p:spPr>
          </p:pic>
        </mc:Fallback>
      </mc:AlternateContent>
      <p:sp>
        <p:nvSpPr>
          <p:cNvPr id="26" name="TextBox 25">
            <a:extLst>
              <a:ext uri="{FF2B5EF4-FFF2-40B4-BE49-F238E27FC236}">
                <a16:creationId xmlns:a16="http://schemas.microsoft.com/office/drawing/2014/main" id="{B711A6B0-6221-211D-A862-7599A6149D64}"/>
              </a:ext>
            </a:extLst>
          </p:cNvPr>
          <p:cNvSpPr txBox="1"/>
          <p:nvPr/>
        </p:nvSpPr>
        <p:spPr>
          <a:xfrm>
            <a:off x="4555097" y="1371593"/>
            <a:ext cx="3048580" cy="461665"/>
          </a:xfrm>
          <a:prstGeom prst="rect">
            <a:avLst/>
          </a:prstGeom>
          <a:noFill/>
        </p:spPr>
        <p:txBody>
          <a:bodyPr wrap="square" rtlCol="0">
            <a:spAutoFit/>
          </a:bodyPr>
          <a:lstStyle/>
          <a:p>
            <a:r>
              <a:rPr lang="en-IN" sz="2400" b="1" dirty="0">
                <a:solidFill>
                  <a:schemeClr val="accent6">
                    <a:lumMod val="75000"/>
                  </a:schemeClr>
                </a:solidFill>
                <a:latin typeface="+mj-lt"/>
              </a:rPr>
              <a:t>Musical Instrument</a:t>
            </a:r>
          </a:p>
        </p:txBody>
      </p:sp>
      <p:sp>
        <p:nvSpPr>
          <p:cNvPr id="27" name="TextBox 26">
            <a:extLst>
              <a:ext uri="{FF2B5EF4-FFF2-40B4-BE49-F238E27FC236}">
                <a16:creationId xmlns:a16="http://schemas.microsoft.com/office/drawing/2014/main" id="{4E460C3F-20C5-94A2-0E95-8120E6100E6C}"/>
              </a:ext>
            </a:extLst>
          </p:cNvPr>
          <p:cNvSpPr txBox="1"/>
          <p:nvPr/>
        </p:nvSpPr>
        <p:spPr>
          <a:xfrm>
            <a:off x="1093944" y="1383152"/>
            <a:ext cx="2518207" cy="461665"/>
          </a:xfrm>
          <a:prstGeom prst="rect">
            <a:avLst/>
          </a:prstGeom>
          <a:noFill/>
        </p:spPr>
        <p:txBody>
          <a:bodyPr wrap="square" rtlCol="0">
            <a:spAutoFit/>
          </a:bodyPr>
          <a:lstStyle/>
          <a:p>
            <a:r>
              <a:rPr lang="en-IN" sz="2400" b="1" dirty="0">
                <a:solidFill>
                  <a:schemeClr val="accent6">
                    <a:lumMod val="75000"/>
                  </a:schemeClr>
                </a:solidFill>
                <a:latin typeface="+mj-lt"/>
              </a:rPr>
              <a:t>Digital Music</a:t>
            </a:r>
          </a:p>
        </p:txBody>
      </p:sp>
      <p:pic>
        <p:nvPicPr>
          <p:cNvPr id="8" name="Picture 7">
            <a:extLst>
              <a:ext uri="{FF2B5EF4-FFF2-40B4-BE49-F238E27FC236}">
                <a16:creationId xmlns:a16="http://schemas.microsoft.com/office/drawing/2014/main" id="{D345F171-D7E7-F079-8925-585A59FACF6E}"/>
              </a:ext>
            </a:extLst>
          </p:cNvPr>
          <p:cNvPicPr>
            <a:picLocks noChangeAspect="1"/>
          </p:cNvPicPr>
          <p:nvPr/>
        </p:nvPicPr>
        <p:blipFill>
          <a:blip r:embed="rId22"/>
          <a:stretch>
            <a:fillRect/>
          </a:stretch>
        </p:blipFill>
        <p:spPr>
          <a:xfrm>
            <a:off x="4226097" y="1828838"/>
            <a:ext cx="3706580" cy="2886864"/>
          </a:xfrm>
          <a:prstGeom prst="rect">
            <a:avLst/>
          </a:prstGeom>
        </p:spPr>
      </p:pic>
      <p:pic>
        <p:nvPicPr>
          <p:cNvPr id="13" name="Picture 12">
            <a:extLst>
              <a:ext uri="{FF2B5EF4-FFF2-40B4-BE49-F238E27FC236}">
                <a16:creationId xmlns:a16="http://schemas.microsoft.com/office/drawing/2014/main" id="{41F34D4A-61BF-3227-16AC-3DE25A9922EF}"/>
              </a:ext>
            </a:extLst>
          </p:cNvPr>
          <p:cNvPicPr>
            <a:picLocks noChangeAspect="1"/>
          </p:cNvPicPr>
          <p:nvPr/>
        </p:nvPicPr>
        <p:blipFill>
          <a:blip r:embed="rId23"/>
          <a:stretch>
            <a:fillRect/>
          </a:stretch>
        </p:blipFill>
        <p:spPr>
          <a:xfrm>
            <a:off x="460011" y="1868332"/>
            <a:ext cx="3706580" cy="2906108"/>
          </a:xfrm>
          <a:prstGeom prst="rect">
            <a:avLst/>
          </a:prstGeom>
        </p:spPr>
      </p:pic>
    </p:spTree>
    <p:extLst>
      <p:ext uri="{BB962C8B-B14F-4D97-AF65-F5344CB8AC3E}">
        <p14:creationId xmlns:p14="http://schemas.microsoft.com/office/powerpoint/2010/main" val="322311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780E-556F-A906-E408-B3C46B46E8BE}"/>
              </a:ext>
            </a:extLst>
          </p:cNvPr>
          <p:cNvSpPr>
            <a:spLocks noGrp="1"/>
          </p:cNvSpPr>
          <p:nvPr>
            <p:ph type="title"/>
          </p:nvPr>
        </p:nvSpPr>
        <p:spPr/>
        <p:txBody>
          <a:bodyPr/>
          <a:lstStyle/>
          <a:p>
            <a:r>
              <a:rPr lang="en-US" sz="3200" dirty="0">
                <a:latin typeface="Bell MT" panose="02020503060305020303" pitchFamily="18" charset="0"/>
              </a:rPr>
              <a:t>Reviews Sentiment</a:t>
            </a:r>
            <a:endParaRPr lang="en-IN" sz="3200" dirty="0"/>
          </a:p>
        </p:txBody>
      </p:sp>
      <p:sp>
        <p:nvSpPr>
          <p:cNvPr id="3" name="Slide Number Placeholder 2">
            <a:extLst>
              <a:ext uri="{FF2B5EF4-FFF2-40B4-BE49-F238E27FC236}">
                <a16:creationId xmlns:a16="http://schemas.microsoft.com/office/drawing/2014/main" id="{D21E6BDE-DE9E-5A4F-41B4-C401448DD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D7D5E09F-5F24-509E-6716-DEE57A63B15E}"/>
                  </a:ext>
                </a:extLst>
              </p14:cNvPr>
              <p14:cNvContentPartPr/>
              <p14:nvPr/>
            </p14:nvContentPartPr>
            <p14:xfrm>
              <a:off x="1616653" y="1760840"/>
              <a:ext cx="360" cy="360"/>
            </p14:xfrm>
          </p:contentPart>
        </mc:Choice>
        <mc:Fallback xmlns="">
          <p:pic>
            <p:nvPicPr>
              <p:cNvPr id="6" name="Ink 5">
                <a:extLst>
                  <a:ext uri="{FF2B5EF4-FFF2-40B4-BE49-F238E27FC236}">
                    <a16:creationId xmlns:a16="http://schemas.microsoft.com/office/drawing/2014/main" id="{D7D5E09F-5F24-509E-6716-DEE57A63B15E}"/>
                  </a:ext>
                </a:extLst>
              </p:cNvPr>
              <p:cNvPicPr/>
              <p:nvPr/>
            </p:nvPicPr>
            <p:blipFill>
              <a:blip r:embed="rId4"/>
              <a:stretch>
                <a:fillRect/>
              </a:stretch>
            </p:blipFill>
            <p:spPr>
              <a:xfrm>
                <a:off x="1554013" y="1382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7" name="Ink 6">
                <a:extLst>
                  <a:ext uri="{FF2B5EF4-FFF2-40B4-BE49-F238E27FC236}">
                    <a16:creationId xmlns:a16="http://schemas.microsoft.com/office/drawing/2014/main" id="{6A4CB29A-69F0-083E-4624-5758D3094C05}"/>
                  </a:ext>
                </a:extLst>
              </p14:cNvPr>
              <p14:cNvContentPartPr/>
              <p14:nvPr/>
            </p14:nvContentPartPr>
            <p14:xfrm>
              <a:off x="4780535" y="2025030"/>
              <a:ext cx="601200" cy="61920"/>
            </p14:xfrm>
          </p:contentPart>
        </mc:Choice>
        <mc:Fallback xmlns="">
          <p:pic>
            <p:nvPicPr>
              <p:cNvPr id="7" name="Ink 6">
                <a:extLst>
                  <a:ext uri="{FF2B5EF4-FFF2-40B4-BE49-F238E27FC236}">
                    <a16:creationId xmlns:a16="http://schemas.microsoft.com/office/drawing/2014/main" id="{6A4CB29A-69F0-083E-4624-5758D3094C05}"/>
                  </a:ext>
                </a:extLst>
              </p:cNvPr>
              <p:cNvPicPr/>
              <p:nvPr/>
            </p:nvPicPr>
            <p:blipFill>
              <a:blip r:embed="rId6"/>
              <a:stretch>
                <a:fillRect/>
              </a:stretch>
            </p:blipFill>
            <p:spPr>
              <a:xfrm>
                <a:off x="4717895" y="1647030"/>
                <a:ext cx="726840" cy="81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5" name="Ink 14">
                <a:extLst>
                  <a:ext uri="{FF2B5EF4-FFF2-40B4-BE49-F238E27FC236}">
                    <a16:creationId xmlns:a16="http://schemas.microsoft.com/office/drawing/2014/main" id="{8447A38A-0F13-2C9D-EDA9-81E4BA433661}"/>
                  </a:ext>
                </a:extLst>
              </p14:cNvPr>
              <p14:cNvContentPartPr/>
              <p14:nvPr/>
            </p14:nvContentPartPr>
            <p14:xfrm>
              <a:off x="6356615" y="2025390"/>
              <a:ext cx="298440" cy="26280"/>
            </p14:xfrm>
          </p:contentPart>
        </mc:Choice>
        <mc:Fallback xmlns="">
          <p:pic>
            <p:nvPicPr>
              <p:cNvPr id="15" name="Ink 14">
                <a:extLst>
                  <a:ext uri="{FF2B5EF4-FFF2-40B4-BE49-F238E27FC236}">
                    <a16:creationId xmlns:a16="http://schemas.microsoft.com/office/drawing/2014/main" id="{8447A38A-0F13-2C9D-EDA9-81E4BA433661}"/>
                  </a:ext>
                </a:extLst>
              </p:cNvPr>
              <p:cNvPicPr/>
              <p:nvPr/>
            </p:nvPicPr>
            <p:blipFill>
              <a:blip r:embed="rId8"/>
              <a:stretch>
                <a:fillRect/>
              </a:stretch>
            </p:blipFill>
            <p:spPr>
              <a:xfrm>
                <a:off x="6293615" y="1647750"/>
                <a:ext cx="4240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6" name="Ink 15">
                <a:extLst>
                  <a:ext uri="{FF2B5EF4-FFF2-40B4-BE49-F238E27FC236}">
                    <a16:creationId xmlns:a16="http://schemas.microsoft.com/office/drawing/2014/main" id="{4C61D631-0A3E-7456-8EDC-4CC2A7107883}"/>
                  </a:ext>
                </a:extLst>
              </p14:cNvPr>
              <p14:cNvContentPartPr/>
              <p14:nvPr/>
            </p14:nvContentPartPr>
            <p14:xfrm>
              <a:off x="5835335" y="2008110"/>
              <a:ext cx="825120" cy="87840"/>
            </p14:xfrm>
          </p:contentPart>
        </mc:Choice>
        <mc:Fallback xmlns="">
          <p:pic>
            <p:nvPicPr>
              <p:cNvPr id="16" name="Ink 15">
                <a:extLst>
                  <a:ext uri="{FF2B5EF4-FFF2-40B4-BE49-F238E27FC236}">
                    <a16:creationId xmlns:a16="http://schemas.microsoft.com/office/drawing/2014/main" id="{4C61D631-0A3E-7456-8EDC-4CC2A7107883}"/>
                  </a:ext>
                </a:extLst>
              </p:cNvPr>
              <p:cNvPicPr/>
              <p:nvPr/>
            </p:nvPicPr>
            <p:blipFill>
              <a:blip r:embed="rId10"/>
              <a:stretch>
                <a:fillRect/>
              </a:stretch>
            </p:blipFill>
            <p:spPr>
              <a:xfrm>
                <a:off x="5772335" y="1630470"/>
                <a:ext cx="950760" cy="843480"/>
              </a:xfrm>
              <a:prstGeom prst="rect">
                <a:avLst/>
              </a:prstGeom>
            </p:spPr>
          </p:pic>
        </mc:Fallback>
      </mc:AlternateContent>
      <p:grpSp>
        <p:nvGrpSpPr>
          <p:cNvPr id="22" name="Group 21">
            <a:extLst>
              <a:ext uri="{FF2B5EF4-FFF2-40B4-BE49-F238E27FC236}">
                <a16:creationId xmlns:a16="http://schemas.microsoft.com/office/drawing/2014/main" id="{D4F3E97A-8578-EDCE-6CA2-A5D39226D5A0}"/>
              </a:ext>
            </a:extLst>
          </p:cNvPr>
          <p:cNvGrpSpPr/>
          <p:nvPr/>
        </p:nvGrpSpPr>
        <p:grpSpPr>
          <a:xfrm>
            <a:off x="4540775" y="1997310"/>
            <a:ext cx="3032280" cy="127440"/>
            <a:chOff x="4540775" y="1997310"/>
            <a:chExt cx="3032280" cy="127440"/>
          </a:xfrm>
        </p:grpSpPr>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9" name="Ink 18">
                  <a:extLst>
                    <a:ext uri="{FF2B5EF4-FFF2-40B4-BE49-F238E27FC236}">
                      <a16:creationId xmlns:a16="http://schemas.microsoft.com/office/drawing/2014/main" id="{2C81F7E8-FFB9-E933-47C8-B89878B4073D}"/>
                    </a:ext>
                  </a:extLst>
                </p14:cNvPr>
                <p14:cNvContentPartPr/>
                <p14:nvPr/>
              </p14:nvContentPartPr>
              <p14:xfrm>
                <a:off x="6655055" y="1997310"/>
                <a:ext cx="918000" cy="83880"/>
              </p14:xfrm>
            </p:contentPart>
          </mc:Choice>
          <mc:Fallback xmlns="">
            <p:pic>
              <p:nvPicPr>
                <p:cNvPr id="19" name="Ink 18">
                  <a:extLst>
                    <a:ext uri="{FF2B5EF4-FFF2-40B4-BE49-F238E27FC236}">
                      <a16:creationId xmlns:a16="http://schemas.microsoft.com/office/drawing/2014/main" id="{2C81F7E8-FFB9-E933-47C8-B89878B4073D}"/>
                    </a:ext>
                  </a:extLst>
                </p:cNvPr>
                <p:cNvPicPr/>
                <p:nvPr/>
              </p:nvPicPr>
              <p:blipFill>
                <a:blip r:embed="rId12"/>
                <a:stretch>
                  <a:fillRect/>
                </a:stretch>
              </p:blipFill>
              <p:spPr>
                <a:xfrm>
                  <a:off x="6592055" y="1619670"/>
                  <a:ext cx="1043640" cy="83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9" name="Ink 8">
                  <a:extLst>
                    <a:ext uri="{FF2B5EF4-FFF2-40B4-BE49-F238E27FC236}">
                      <a16:creationId xmlns:a16="http://schemas.microsoft.com/office/drawing/2014/main" id="{A0C94DB5-0200-3812-21DC-5DEB4AB47383}"/>
                    </a:ext>
                  </a:extLst>
                </p14:cNvPr>
                <p14:cNvContentPartPr/>
                <p14:nvPr/>
              </p14:nvContentPartPr>
              <p14:xfrm>
                <a:off x="4540775" y="2002710"/>
                <a:ext cx="1736280" cy="122040"/>
              </p14:xfrm>
            </p:contentPart>
          </mc:Choice>
          <mc:Fallback xmlns="">
            <p:pic>
              <p:nvPicPr>
                <p:cNvPr id="9" name="Ink 8">
                  <a:extLst>
                    <a:ext uri="{FF2B5EF4-FFF2-40B4-BE49-F238E27FC236}">
                      <a16:creationId xmlns:a16="http://schemas.microsoft.com/office/drawing/2014/main" id="{A0C94DB5-0200-3812-21DC-5DEB4AB47383}"/>
                    </a:ext>
                  </a:extLst>
                </p:cNvPr>
                <p:cNvPicPr/>
                <p:nvPr/>
              </p:nvPicPr>
              <p:blipFill>
                <a:blip r:embed="rId14"/>
                <a:stretch>
                  <a:fillRect/>
                </a:stretch>
              </p:blipFill>
              <p:spPr>
                <a:xfrm>
                  <a:off x="4477775" y="1625070"/>
                  <a:ext cx="1861920" cy="877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0" name="Ink 9">
                  <a:extLst>
                    <a:ext uri="{FF2B5EF4-FFF2-40B4-BE49-F238E27FC236}">
                      <a16:creationId xmlns:a16="http://schemas.microsoft.com/office/drawing/2014/main" id="{4B5334FC-24CD-775F-C34B-9C409B9878C1}"/>
                    </a:ext>
                  </a:extLst>
                </p14:cNvPr>
                <p14:cNvContentPartPr/>
                <p14:nvPr/>
              </p14:nvContentPartPr>
              <p14:xfrm>
                <a:off x="6191015" y="2022150"/>
                <a:ext cx="168120" cy="19800"/>
              </p14:xfrm>
            </p:contentPart>
          </mc:Choice>
          <mc:Fallback xmlns="">
            <p:pic>
              <p:nvPicPr>
                <p:cNvPr id="10" name="Ink 9">
                  <a:extLst>
                    <a:ext uri="{FF2B5EF4-FFF2-40B4-BE49-F238E27FC236}">
                      <a16:creationId xmlns:a16="http://schemas.microsoft.com/office/drawing/2014/main" id="{4B5334FC-24CD-775F-C34B-9C409B9878C1}"/>
                    </a:ext>
                  </a:extLst>
                </p:cNvPr>
                <p:cNvPicPr/>
                <p:nvPr/>
              </p:nvPicPr>
              <p:blipFill>
                <a:blip r:embed="rId16"/>
                <a:stretch>
                  <a:fillRect/>
                </a:stretch>
              </p:blipFill>
              <p:spPr>
                <a:xfrm>
                  <a:off x="6128375" y="1644150"/>
                  <a:ext cx="293760" cy="77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11" name="Ink 10">
                  <a:extLst>
                    <a:ext uri="{FF2B5EF4-FFF2-40B4-BE49-F238E27FC236}">
                      <a16:creationId xmlns:a16="http://schemas.microsoft.com/office/drawing/2014/main" id="{964156DE-4A91-0A8F-DFAF-AB7A55CA3FA8}"/>
                    </a:ext>
                  </a:extLst>
                </p14:cNvPr>
                <p14:cNvContentPartPr/>
                <p14:nvPr/>
              </p14:nvContentPartPr>
              <p14:xfrm>
                <a:off x="5630135" y="2018550"/>
                <a:ext cx="689760" cy="72720"/>
              </p14:xfrm>
            </p:contentPart>
          </mc:Choice>
          <mc:Fallback xmlns="">
            <p:pic>
              <p:nvPicPr>
                <p:cNvPr id="11" name="Ink 10">
                  <a:extLst>
                    <a:ext uri="{FF2B5EF4-FFF2-40B4-BE49-F238E27FC236}">
                      <a16:creationId xmlns:a16="http://schemas.microsoft.com/office/drawing/2014/main" id="{964156DE-4A91-0A8F-DFAF-AB7A55CA3FA8}"/>
                    </a:ext>
                  </a:extLst>
                </p:cNvPr>
                <p:cNvPicPr/>
                <p:nvPr/>
              </p:nvPicPr>
              <p:blipFill>
                <a:blip r:embed="rId18"/>
                <a:stretch>
                  <a:fillRect/>
                </a:stretch>
              </p:blipFill>
              <p:spPr>
                <a:xfrm>
                  <a:off x="5567495" y="1640550"/>
                  <a:ext cx="815400" cy="828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0" name="Ink 19">
                <a:extLst>
                  <a:ext uri="{FF2B5EF4-FFF2-40B4-BE49-F238E27FC236}">
                    <a16:creationId xmlns:a16="http://schemas.microsoft.com/office/drawing/2014/main" id="{5646CA93-EFB4-12C7-92BA-9D2709A9FBB5}"/>
                  </a:ext>
                </a:extLst>
              </p14:cNvPr>
              <p14:cNvContentPartPr/>
              <p14:nvPr/>
            </p14:nvContentPartPr>
            <p14:xfrm>
              <a:off x="6242855" y="1994070"/>
              <a:ext cx="637560" cy="54000"/>
            </p14:xfrm>
          </p:contentPart>
        </mc:Choice>
        <mc:Fallback xmlns="">
          <p:pic>
            <p:nvPicPr>
              <p:cNvPr id="20" name="Ink 19">
                <a:extLst>
                  <a:ext uri="{FF2B5EF4-FFF2-40B4-BE49-F238E27FC236}">
                    <a16:creationId xmlns:a16="http://schemas.microsoft.com/office/drawing/2014/main" id="{5646CA93-EFB4-12C7-92BA-9D2709A9FBB5}"/>
                  </a:ext>
                </a:extLst>
              </p:cNvPr>
              <p:cNvPicPr/>
              <p:nvPr/>
            </p:nvPicPr>
            <p:blipFill>
              <a:blip r:embed="rId20"/>
              <a:stretch>
                <a:fillRect/>
              </a:stretch>
            </p:blipFill>
            <p:spPr>
              <a:xfrm>
                <a:off x="6179855" y="1616430"/>
                <a:ext cx="763200" cy="80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3" name="Ink 22">
                <a:extLst>
                  <a:ext uri="{FF2B5EF4-FFF2-40B4-BE49-F238E27FC236}">
                    <a16:creationId xmlns:a16="http://schemas.microsoft.com/office/drawing/2014/main" id="{C6DFE7B6-83F6-DB75-B0DD-8F2CB118A218}"/>
                  </a:ext>
                </a:extLst>
              </p14:cNvPr>
              <p14:cNvContentPartPr/>
              <p14:nvPr/>
            </p14:nvContentPartPr>
            <p14:xfrm>
              <a:off x="5237462" y="1340430"/>
              <a:ext cx="360" cy="360"/>
            </p14:xfrm>
          </p:contentPart>
        </mc:Choice>
        <mc:Fallback xmlns="">
          <p:pic>
            <p:nvPicPr>
              <p:cNvPr id="23" name="Ink 22">
                <a:extLst>
                  <a:ext uri="{FF2B5EF4-FFF2-40B4-BE49-F238E27FC236}">
                    <a16:creationId xmlns:a16="http://schemas.microsoft.com/office/drawing/2014/main" id="{C6DFE7B6-83F6-DB75-B0DD-8F2CB118A218}"/>
                  </a:ext>
                </a:extLst>
              </p:cNvPr>
              <p:cNvPicPr/>
              <p:nvPr/>
            </p:nvPicPr>
            <p:blipFill>
              <a:blip r:embed="rId22"/>
              <a:stretch>
                <a:fillRect/>
              </a:stretch>
            </p:blipFill>
            <p:spPr>
              <a:xfrm>
                <a:off x="5174822" y="962430"/>
                <a:ext cx="126000" cy="756000"/>
              </a:xfrm>
              <a:prstGeom prst="rect">
                <a:avLst/>
              </a:prstGeom>
            </p:spPr>
          </p:pic>
        </mc:Fallback>
      </mc:AlternateContent>
      <p:sp>
        <p:nvSpPr>
          <p:cNvPr id="26" name="TextBox 25">
            <a:extLst>
              <a:ext uri="{FF2B5EF4-FFF2-40B4-BE49-F238E27FC236}">
                <a16:creationId xmlns:a16="http://schemas.microsoft.com/office/drawing/2014/main" id="{B711A6B0-6221-211D-A862-7599A6149D64}"/>
              </a:ext>
            </a:extLst>
          </p:cNvPr>
          <p:cNvSpPr txBox="1"/>
          <p:nvPr/>
        </p:nvSpPr>
        <p:spPr>
          <a:xfrm>
            <a:off x="4750405" y="1371593"/>
            <a:ext cx="3048580" cy="461665"/>
          </a:xfrm>
          <a:prstGeom prst="rect">
            <a:avLst/>
          </a:prstGeom>
          <a:noFill/>
        </p:spPr>
        <p:txBody>
          <a:bodyPr wrap="square" rtlCol="0">
            <a:spAutoFit/>
          </a:bodyPr>
          <a:lstStyle/>
          <a:p>
            <a:r>
              <a:rPr lang="en-IN" sz="2400" b="1" dirty="0">
                <a:solidFill>
                  <a:schemeClr val="accent6">
                    <a:lumMod val="75000"/>
                  </a:schemeClr>
                </a:solidFill>
                <a:latin typeface="+mj-lt"/>
              </a:rPr>
              <a:t>Musical Instrument</a:t>
            </a:r>
          </a:p>
        </p:txBody>
      </p:sp>
      <p:sp>
        <p:nvSpPr>
          <p:cNvPr id="27" name="TextBox 26">
            <a:extLst>
              <a:ext uri="{FF2B5EF4-FFF2-40B4-BE49-F238E27FC236}">
                <a16:creationId xmlns:a16="http://schemas.microsoft.com/office/drawing/2014/main" id="{4E460C3F-20C5-94A2-0E95-8120E6100E6C}"/>
              </a:ext>
            </a:extLst>
          </p:cNvPr>
          <p:cNvSpPr txBox="1"/>
          <p:nvPr/>
        </p:nvSpPr>
        <p:spPr>
          <a:xfrm>
            <a:off x="1093944" y="1383152"/>
            <a:ext cx="2518207" cy="461665"/>
          </a:xfrm>
          <a:prstGeom prst="rect">
            <a:avLst/>
          </a:prstGeom>
          <a:noFill/>
        </p:spPr>
        <p:txBody>
          <a:bodyPr wrap="square" rtlCol="0">
            <a:spAutoFit/>
          </a:bodyPr>
          <a:lstStyle/>
          <a:p>
            <a:r>
              <a:rPr lang="en-IN" sz="2400" b="1" dirty="0">
                <a:solidFill>
                  <a:schemeClr val="accent6">
                    <a:lumMod val="75000"/>
                  </a:schemeClr>
                </a:solidFill>
                <a:latin typeface="+mj-lt"/>
              </a:rPr>
              <a:t>Digital Music</a:t>
            </a:r>
          </a:p>
        </p:txBody>
      </p:sp>
      <p:pic>
        <p:nvPicPr>
          <p:cNvPr id="29" name="Picture 28">
            <a:extLst>
              <a:ext uri="{FF2B5EF4-FFF2-40B4-BE49-F238E27FC236}">
                <a16:creationId xmlns:a16="http://schemas.microsoft.com/office/drawing/2014/main" id="{24DDDF7C-D25A-9A5F-038A-AB352CF1D9F7}"/>
              </a:ext>
            </a:extLst>
          </p:cNvPr>
          <p:cNvPicPr>
            <a:picLocks noChangeAspect="1"/>
          </p:cNvPicPr>
          <p:nvPr/>
        </p:nvPicPr>
        <p:blipFill>
          <a:blip r:embed="rId23"/>
          <a:stretch>
            <a:fillRect/>
          </a:stretch>
        </p:blipFill>
        <p:spPr>
          <a:xfrm>
            <a:off x="498461" y="1844816"/>
            <a:ext cx="3077226" cy="2867309"/>
          </a:xfrm>
          <a:prstGeom prst="rect">
            <a:avLst/>
          </a:prstGeom>
        </p:spPr>
      </p:pic>
      <p:pic>
        <p:nvPicPr>
          <p:cNvPr id="8" name="Picture 7">
            <a:extLst>
              <a:ext uri="{FF2B5EF4-FFF2-40B4-BE49-F238E27FC236}">
                <a16:creationId xmlns:a16="http://schemas.microsoft.com/office/drawing/2014/main" id="{EBD67843-E81A-4977-0A1C-7A8030157C68}"/>
              </a:ext>
            </a:extLst>
          </p:cNvPr>
          <p:cNvPicPr>
            <a:picLocks noChangeAspect="1"/>
          </p:cNvPicPr>
          <p:nvPr/>
        </p:nvPicPr>
        <p:blipFill>
          <a:blip r:embed="rId24"/>
          <a:stretch>
            <a:fillRect/>
          </a:stretch>
        </p:blipFill>
        <p:spPr>
          <a:xfrm>
            <a:off x="4695475" y="2049810"/>
            <a:ext cx="2754400" cy="2434022"/>
          </a:xfrm>
          <a:prstGeom prst="rect">
            <a:avLst/>
          </a:prstGeom>
        </p:spPr>
      </p:pic>
    </p:spTree>
    <p:extLst>
      <p:ext uri="{BB962C8B-B14F-4D97-AF65-F5344CB8AC3E}">
        <p14:creationId xmlns:p14="http://schemas.microsoft.com/office/powerpoint/2010/main" val="179392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780E-556F-A906-E408-B3C46B46E8BE}"/>
              </a:ext>
            </a:extLst>
          </p:cNvPr>
          <p:cNvSpPr>
            <a:spLocks noGrp="1"/>
          </p:cNvSpPr>
          <p:nvPr>
            <p:ph type="title"/>
          </p:nvPr>
        </p:nvSpPr>
        <p:spPr>
          <a:xfrm>
            <a:off x="371735" y="383697"/>
            <a:ext cx="5258400" cy="766200"/>
          </a:xfrm>
        </p:spPr>
        <p:txBody>
          <a:bodyPr/>
          <a:lstStyle/>
          <a:p>
            <a:r>
              <a:rPr lang="en-US" sz="2800" dirty="0">
                <a:latin typeface="Bell MT" panose="02020503060305020303" pitchFamily="18" charset="0"/>
              </a:rPr>
              <a:t>Over years Highest reviews</a:t>
            </a:r>
            <a:br>
              <a:rPr lang="en-US" sz="2800" dirty="0">
                <a:latin typeface="Bell MT" panose="02020503060305020303" pitchFamily="18" charset="0"/>
              </a:rPr>
            </a:br>
            <a:r>
              <a:rPr lang="en-US" sz="2800" dirty="0">
                <a:latin typeface="Bell MT" panose="02020503060305020303" pitchFamily="18" charset="0"/>
              </a:rPr>
              <a:t>Digital Music</a:t>
            </a:r>
            <a:endParaRPr lang="en-IN" sz="2800" dirty="0"/>
          </a:p>
        </p:txBody>
      </p:sp>
      <p:sp>
        <p:nvSpPr>
          <p:cNvPr id="3" name="Slide Number Placeholder 2">
            <a:extLst>
              <a:ext uri="{FF2B5EF4-FFF2-40B4-BE49-F238E27FC236}">
                <a16:creationId xmlns:a16="http://schemas.microsoft.com/office/drawing/2014/main" id="{D21E6BDE-DE9E-5A4F-41B4-C401448DD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D7D5E09F-5F24-509E-6716-DEE57A63B15E}"/>
                  </a:ext>
                </a:extLst>
              </p14:cNvPr>
              <p14:cNvContentPartPr/>
              <p14:nvPr/>
            </p14:nvContentPartPr>
            <p14:xfrm>
              <a:off x="1616653" y="1760840"/>
              <a:ext cx="360" cy="360"/>
            </p14:xfrm>
          </p:contentPart>
        </mc:Choice>
        <mc:Fallback xmlns="">
          <p:pic>
            <p:nvPicPr>
              <p:cNvPr id="6" name="Ink 5">
                <a:extLst>
                  <a:ext uri="{FF2B5EF4-FFF2-40B4-BE49-F238E27FC236}">
                    <a16:creationId xmlns:a16="http://schemas.microsoft.com/office/drawing/2014/main" id="{D7D5E09F-5F24-509E-6716-DEE57A63B15E}"/>
                  </a:ext>
                </a:extLst>
              </p:cNvPr>
              <p:cNvPicPr/>
              <p:nvPr/>
            </p:nvPicPr>
            <p:blipFill>
              <a:blip r:embed="rId3"/>
              <a:stretch>
                <a:fillRect/>
              </a:stretch>
            </p:blipFill>
            <p:spPr>
              <a:xfrm>
                <a:off x="1553653" y="1382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6A4CB29A-69F0-083E-4624-5758D3094C05}"/>
                  </a:ext>
                </a:extLst>
              </p14:cNvPr>
              <p14:cNvContentPartPr/>
              <p14:nvPr/>
            </p14:nvContentPartPr>
            <p14:xfrm>
              <a:off x="4780535" y="2025030"/>
              <a:ext cx="601200" cy="61920"/>
            </p14:xfrm>
          </p:contentPart>
        </mc:Choice>
        <mc:Fallback xmlns="">
          <p:pic>
            <p:nvPicPr>
              <p:cNvPr id="7" name="Ink 6">
                <a:extLst>
                  <a:ext uri="{FF2B5EF4-FFF2-40B4-BE49-F238E27FC236}">
                    <a16:creationId xmlns:a16="http://schemas.microsoft.com/office/drawing/2014/main" id="{6A4CB29A-69F0-083E-4624-5758D3094C05}"/>
                  </a:ext>
                </a:extLst>
              </p:cNvPr>
              <p:cNvPicPr/>
              <p:nvPr/>
            </p:nvPicPr>
            <p:blipFill>
              <a:blip r:embed="rId5"/>
              <a:stretch>
                <a:fillRect/>
              </a:stretch>
            </p:blipFill>
            <p:spPr>
              <a:xfrm>
                <a:off x="4717535" y="1647030"/>
                <a:ext cx="726840" cy="81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5" name="Ink 14">
                <a:extLst>
                  <a:ext uri="{FF2B5EF4-FFF2-40B4-BE49-F238E27FC236}">
                    <a16:creationId xmlns:a16="http://schemas.microsoft.com/office/drawing/2014/main" id="{8447A38A-0F13-2C9D-EDA9-81E4BA433661}"/>
                  </a:ext>
                </a:extLst>
              </p14:cNvPr>
              <p14:cNvContentPartPr/>
              <p14:nvPr/>
            </p14:nvContentPartPr>
            <p14:xfrm>
              <a:off x="6356615" y="2025390"/>
              <a:ext cx="298440" cy="26280"/>
            </p14:xfrm>
          </p:contentPart>
        </mc:Choice>
        <mc:Fallback xmlns="">
          <p:pic>
            <p:nvPicPr>
              <p:cNvPr id="15" name="Ink 14">
                <a:extLst>
                  <a:ext uri="{FF2B5EF4-FFF2-40B4-BE49-F238E27FC236}">
                    <a16:creationId xmlns:a16="http://schemas.microsoft.com/office/drawing/2014/main" id="{8447A38A-0F13-2C9D-EDA9-81E4BA433661}"/>
                  </a:ext>
                </a:extLst>
              </p:cNvPr>
              <p:cNvPicPr/>
              <p:nvPr/>
            </p:nvPicPr>
            <p:blipFill>
              <a:blip r:embed="rId7"/>
              <a:stretch>
                <a:fillRect/>
              </a:stretch>
            </p:blipFill>
            <p:spPr>
              <a:xfrm>
                <a:off x="6293615" y="1647390"/>
                <a:ext cx="4240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6" name="Ink 15">
                <a:extLst>
                  <a:ext uri="{FF2B5EF4-FFF2-40B4-BE49-F238E27FC236}">
                    <a16:creationId xmlns:a16="http://schemas.microsoft.com/office/drawing/2014/main" id="{4C61D631-0A3E-7456-8EDC-4CC2A7107883}"/>
                  </a:ext>
                </a:extLst>
              </p14:cNvPr>
              <p14:cNvContentPartPr/>
              <p14:nvPr/>
            </p14:nvContentPartPr>
            <p14:xfrm>
              <a:off x="5835335" y="2008110"/>
              <a:ext cx="825120" cy="87840"/>
            </p14:xfrm>
          </p:contentPart>
        </mc:Choice>
        <mc:Fallback xmlns="">
          <p:pic>
            <p:nvPicPr>
              <p:cNvPr id="16" name="Ink 15">
                <a:extLst>
                  <a:ext uri="{FF2B5EF4-FFF2-40B4-BE49-F238E27FC236}">
                    <a16:creationId xmlns:a16="http://schemas.microsoft.com/office/drawing/2014/main" id="{4C61D631-0A3E-7456-8EDC-4CC2A7107883}"/>
                  </a:ext>
                </a:extLst>
              </p:cNvPr>
              <p:cNvPicPr/>
              <p:nvPr/>
            </p:nvPicPr>
            <p:blipFill>
              <a:blip r:embed="rId9"/>
              <a:stretch>
                <a:fillRect/>
              </a:stretch>
            </p:blipFill>
            <p:spPr>
              <a:xfrm>
                <a:off x="5772335" y="1630110"/>
                <a:ext cx="950760" cy="843480"/>
              </a:xfrm>
              <a:prstGeom prst="rect">
                <a:avLst/>
              </a:prstGeom>
            </p:spPr>
          </p:pic>
        </mc:Fallback>
      </mc:AlternateContent>
      <p:grpSp>
        <p:nvGrpSpPr>
          <p:cNvPr id="22" name="Group 21">
            <a:extLst>
              <a:ext uri="{FF2B5EF4-FFF2-40B4-BE49-F238E27FC236}">
                <a16:creationId xmlns:a16="http://schemas.microsoft.com/office/drawing/2014/main" id="{D4F3E97A-8578-EDCE-6CA2-A5D39226D5A0}"/>
              </a:ext>
            </a:extLst>
          </p:cNvPr>
          <p:cNvGrpSpPr/>
          <p:nvPr/>
        </p:nvGrpSpPr>
        <p:grpSpPr>
          <a:xfrm>
            <a:off x="4540775" y="1997310"/>
            <a:ext cx="3032280" cy="127440"/>
            <a:chOff x="4540775" y="1997310"/>
            <a:chExt cx="3032280" cy="1274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2C81F7E8-FFB9-E933-47C8-B89878B4073D}"/>
                    </a:ext>
                  </a:extLst>
                </p14:cNvPr>
                <p14:cNvContentPartPr/>
                <p14:nvPr/>
              </p14:nvContentPartPr>
              <p14:xfrm>
                <a:off x="6655055" y="1997310"/>
                <a:ext cx="918000" cy="83880"/>
              </p14:xfrm>
            </p:contentPart>
          </mc:Choice>
          <mc:Fallback xmlns="">
            <p:pic>
              <p:nvPicPr>
                <p:cNvPr id="19" name="Ink 18">
                  <a:extLst>
                    <a:ext uri="{FF2B5EF4-FFF2-40B4-BE49-F238E27FC236}">
                      <a16:creationId xmlns:a16="http://schemas.microsoft.com/office/drawing/2014/main" id="{2C81F7E8-FFB9-E933-47C8-B89878B4073D}"/>
                    </a:ext>
                  </a:extLst>
                </p:cNvPr>
                <p:cNvPicPr/>
                <p:nvPr/>
              </p:nvPicPr>
              <p:blipFill>
                <a:blip r:embed="rId11"/>
                <a:stretch>
                  <a:fillRect/>
                </a:stretch>
              </p:blipFill>
              <p:spPr>
                <a:xfrm>
                  <a:off x="6592055" y="1619310"/>
                  <a:ext cx="1043640" cy="83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A0C94DB5-0200-3812-21DC-5DEB4AB47383}"/>
                    </a:ext>
                  </a:extLst>
                </p14:cNvPr>
                <p14:cNvContentPartPr/>
                <p14:nvPr/>
              </p14:nvContentPartPr>
              <p14:xfrm>
                <a:off x="4540775" y="2002710"/>
                <a:ext cx="1736280" cy="122040"/>
              </p14:xfrm>
            </p:contentPart>
          </mc:Choice>
          <mc:Fallback xmlns="">
            <p:pic>
              <p:nvPicPr>
                <p:cNvPr id="9" name="Ink 8">
                  <a:extLst>
                    <a:ext uri="{FF2B5EF4-FFF2-40B4-BE49-F238E27FC236}">
                      <a16:creationId xmlns:a16="http://schemas.microsoft.com/office/drawing/2014/main" id="{A0C94DB5-0200-3812-21DC-5DEB4AB47383}"/>
                    </a:ext>
                  </a:extLst>
                </p:cNvPr>
                <p:cNvPicPr/>
                <p:nvPr/>
              </p:nvPicPr>
              <p:blipFill>
                <a:blip r:embed="rId13"/>
                <a:stretch>
                  <a:fillRect/>
                </a:stretch>
              </p:blipFill>
              <p:spPr>
                <a:xfrm>
                  <a:off x="4477775" y="1624710"/>
                  <a:ext cx="1861920" cy="877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4B5334FC-24CD-775F-C34B-9C409B9878C1}"/>
                    </a:ext>
                  </a:extLst>
                </p14:cNvPr>
                <p14:cNvContentPartPr/>
                <p14:nvPr/>
              </p14:nvContentPartPr>
              <p14:xfrm>
                <a:off x="6191015" y="2022150"/>
                <a:ext cx="168120" cy="19800"/>
              </p14:xfrm>
            </p:contentPart>
          </mc:Choice>
          <mc:Fallback xmlns="">
            <p:pic>
              <p:nvPicPr>
                <p:cNvPr id="10" name="Ink 9">
                  <a:extLst>
                    <a:ext uri="{FF2B5EF4-FFF2-40B4-BE49-F238E27FC236}">
                      <a16:creationId xmlns:a16="http://schemas.microsoft.com/office/drawing/2014/main" id="{4B5334FC-24CD-775F-C34B-9C409B9878C1}"/>
                    </a:ext>
                  </a:extLst>
                </p:cNvPr>
                <p:cNvPicPr/>
                <p:nvPr/>
              </p:nvPicPr>
              <p:blipFill>
                <a:blip r:embed="rId15"/>
                <a:stretch>
                  <a:fillRect/>
                </a:stretch>
              </p:blipFill>
              <p:spPr>
                <a:xfrm>
                  <a:off x="6128015" y="1644150"/>
                  <a:ext cx="293760" cy="77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964156DE-4A91-0A8F-DFAF-AB7A55CA3FA8}"/>
                    </a:ext>
                  </a:extLst>
                </p14:cNvPr>
                <p14:cNvContentPartPr/>
                <p14:nvPr/>
              </p14:nvContentPartPr>
              <p14:xfrm>
                <a:off x="5630135" y="2018550"/>
                <a:ext cx="689760" cy="72720"/>
              </p14:xfrm>
            </p:contentPart>
          </mc:Choice>
          <mc:Fallback xmlns="">
            <p:pic>
              <p:nvPicPr>
                <p:cNvPr id="11" name="Ink 10">
                  <a:extLst>
                    <a:ext uri="{FF2B5EF4-FFF2-40B4-BE49-F238E27FC236}">
                      <a16:creationId xmlns:a16="http://schemas.microsoft.com/office/drawing/2014/main" id="{964156DE-4A91-0A8F-DFAF-AB7A55CA3FA8}"/>
                    </a:ext>
                  </a:extLst>
                </p:cNvPr>
                <p:cNvPicPr/>
                <p:nvPr/>
              </p:nvPicPr>
              <p:blipFill>
                <a:blip r:embed="rId17"/>
                <a:stretch>
                  <a:fillRect/>
                </a:stretch>
              </p:blipFill>
              <p:spPr>
                <a:xfrm>
                  <a:off x="5567102" y="1640550"/>
                  <a:ext cx="815466" cy="828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0" name="Ink 19">
                <a:extLst>
                  <a:ext uri="{FF2B5EF4-FFF2-40B4-BE49-F238E27FC236}">
                    <a16:creationId xmlns:a16="http://schemas.microsoft.com/office/drawing/2014/main" id="{5646CA93-EFB4-12C7-92BA-9D2709A9FBB5}"/>
                  </a:ext>
                </a:extLst>
              </p14:cNvPr>
              <p14:cNvContentPartPr/>
              <p14:nvPr/>
            </p14:nvContentPartPr>
            <p14:xfrm>
              <a:off x="6242855" y="1994070"/>
              <a:ext cx="637560" cy="54000"/>
            </p14:xfrm>
          </p:contentPart>
        </mc:Choice>
        <mc:Fallback xmlns="">
          <p:pic>
            <p:nvPicPr>
              <p:cNvPr id="20" name="Ink 19">
                <a:extLst>
                  <a:ext uri="{FF2B5EF4-FFF2-40B4-BE49-F238E27FC236}">
                    <a16:creationId xmlns:a16="http://schemas.microsoft.com/office/drawing/2014/main" id="{5646CA93-EFB4-12C7-92BA-9D2709A9FBB5}"/>
                  </a:ext>
                </a:extLst>
              </p:cNvPr>
              <p:cNvPicPr/>
              <p:nvPr/>
            </p:nvPicPr>
            <p:blipFill>
              <a:blip r:embed="rId19"/>
              <a:stretch>
                <a:fillRect/>
              </a:stretch>
            </p:blipFill>
            <p:spPr>
              <a:xfrm>
                <a:off x="6179891" y="1616070"/>
                <a:ext cx="763129" cy="80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3" name="Ink 22">
                <a:extLst>
                  <a:ext uri="{FF2B5EF4-FFF2-40B4-BE49-F238E27FC236}">
                    <a16:creationId xmlns:a16="http://schemas.microsoft.com/office/drawing/2014/main" id="{C6DFE7B6-83F6-DB75-B0DD-8F2CB118A218}"/>
                  </a:ext>
                </a:extLst>
              </p14:cNvPr>
              <p14:cNvContentPartPr/>
              <p14:nvPr/>
            </p14:nvContentPartPr>
            <p14:xfrm>
              <a:off x="5237462" y="1340430"/>
              <a:ext cx="360" cy="360"/>
            </p14:xfrm>
          </p:contentPart>
        </mc:Choice>
        <mc:Fallback xmlns="">
          <p:pic>
            <p:nvPicPr>
              <p:cNvPr id="23" name="Ink 22">
                <a:extLst>
                  <a:ext uri="{FF2B5EF4-FFF2-40B4-BE49-F238E27FC236}">
                    <a16:creationId xmlns:a16="http://schemas.microsoft.com/office/drawing/2014/main" id="{C6DFE7B6-83F6-DB75-B0DD-8F2CB118A218}"/>
                  </a:ext>
                </a:extLst>
              </p:cNvPr>
              <p:cNvPicPr/>
              <p:nvPr/>
            </p:nvPicPr>
            <p:blipFill>
              <a:blip r:embed="rId21"/>
              <a:stretch>
                <a:fillRect/>
              </a:stretch>
            </p:blipFill>
            <p:spPr>
              <a:xfrm>
                <a:off x="5174462" y="962430"/>
                <a:ext cx="126000" cy="756000"/>
              </a:xfrm>
              <a:prstGeom prst="rect">
                <a:avLst/>
              </a:prstGeom>
            </p:spPr>
          </p:pic>
        </mc:Fallback>
      </mc:AlternateContent>
      <p:pic>
        <p:nvPicPr>
          <p:cNvPr id="5" name="Picture 4">
            <a:extLst>
              <a:ext uri="{FF2B5EF4-FFF2-40B4-BE49-F238E27FC236}">
                <a16:creationId xmlns:a16="http://schemas.microsoft.com/office/drawing/2014/main" id="{7C7942C0-13D3-18A5-D5AE-2B2DFB4FB175}"/>
              </a:ext>
            </a:extLst>
          </p:cNvPr>
          <p:cNvPicPr>
            <a:picLocks noChangeAspect="1"/>
          </p:cNvPicPr>
          <p:nvPr/>
        </p:nvPicPr>
        <p:blipFill>
          <a:blip r:embed="rId22"/>
          <a:stretch>
            <a:fillRect/>
          </a:stretch>
        </p:blipFill>
        <p:spPr>
          <a:xfrm>
            <a:off x="0" y="1439622"/>
            <a:ext cx="9144000" cy="3196158"/>
          </a:xfrm>
          <a:prstGeom prst="rect">
            <a:avLst/>
          </a:prstGeom>
        </p:spPr>
      </p:pic>
    </p:spTree>
    <p:extLst>
      <p:ext uri="{BB962C8B-B14F-4D97-AF65-F5344CB8AC3E}">
        <p14:creationId xmlns:p14="http://schemas.microsoft.com/office/powerpoint/2010/main" val="2208528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780E-556F-A906-E408-B3C46B46E8BE}"/>
              </a:ext>
            </a:extLst>
          </p:cNvPr>
          <p:cNvSpPr>
            <a:spLocks noGrp="1"/>
          </p:cNvSpPr>
          <p:nvPr>
            <p:ph type="title"/>
          </p:nvPr>
        </p:nvSpPr>
        <p:spPr>
          <a:xfrm>
            <a:off x="371735" y="383697"/>
            <a:ext cx="5258400" cy="766200"/>
          </a:xfrm>
        </p:spPr>
        <p:txBody>
          <a:bodyPr/>
          <a:lstStyle/>
          <a:p>
            <a:r>
              <a:rPr lang="en-US" dirty="0">
                <a:latin typeface="Bell MT" panose="02020503060305020303" pitchFamily="18" charset="0"/>
              </a:rPr>
              <a:t>Over years Highest reviews</a:t>
            </a:r>
            <a:br>
              <a:rPr lang="en-US" dirty="0">
                <a:latin typeface="Bell MT" panose="02020503060305020303" pitchFamily="18" charset="0"/>
              </a:rPr>
            </a:br>
            <a:r>
              <a:rPr lang="en-US" dirty="0">
                <a:latin typeface="Bell MT" panose="02020503060305020303" pitchFamily="18" charset="0"/>
              </a:rPr>
              <a:t>Musical Instruments with Forecasting</a:t>
            </a:r>
            <a:endParaRPr lang="en-IN" dirty="0"/>
          </a:p>
        </p:txBody>
      </p:sp>
      <p:sp>
        <p:nvSpPr>
          <p:cNvPr id="3" name="Slide Number Placeholder 2">
            <a:extLst>
              <a:ext uri="{FF2B5EF4-FFF2-40B4-BE49-F238E27FC236}">
                <a16:creationId xmlns:a16="http://schemas.microsoft.com/office/drawing/2014/main" id="{D21E6BDE-DE9E-5A4F-41B4-C401448DD9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D7D5E09F-5F24-509E-6716-DEE57A63B15E}"/>
                  </a:ext>
                </a:extLst>
              </p14:cNvPr>
              <p14:cNvContentPartPr/>
              <p14:nvPr/>
            </p14:nvContentPartPr>
            <p14:xfrm>
              <a:off x="1616653" y="1760840"/>
              <a:ext cx="360" cy="360"/>
            </p14:xfrm>
          </p:contentPart>
        </mc:Choice>
        <mc:Fallback xmlns="">
          <p:pic>
            <p:nvPicPr>
              <p:cNvPr id="6" name="Ink 5">
                <a:extLst>
                  <a:ext uri="{FF2B5EF4-FFF2-40B4-BE49-F238E27FC236}">
                    <a16:creationId xmlns:a16="http://schemas.microsoft.com/office/drawing/2014/main" id="{D7D5E09F-5F24-509E-6716-DEE57A63B15E}"/>
                  </a:ext>
                </a:extLst>
              </p:cNvPr>
              <p:cNvPicPr/>
              <p:nvPr/>
            </p:nvPicPr>
            <p:blipFill>
              <a:blip r:embed="rId3"/>
              <a:stretch>
                <a:fillRect/>
              </a:stretch>
            </p:blipFill>
            <p:spPr>
              <a:xfrm>
                <a:off x="1553653" y="1382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6A4CB29A-69F0-083E-4624-5758D3094C05}"/>
                  </a:ext>
                </a:extLst>
              </p14:cNvPr>
              <p14:cNvContentPartPr/>
              <p14:nvPr/>
            </p14:nvContentPartPr>
            <p14:xfrm>
              <a:off x="4780535" y="2025030"/>
              <a:ext cx="601200" cy="61920"/>
            </p14:xfrm>
          </p:contentPart>
        </mc:Choice>
        <mc:Fallback xmlns="">
          <p:pic>
            <p:nvPicPr>
              <p:cNvPr id="7" name="Ink 6">
                <a:extLst>
                  <a:ext uri="{FF2B5EF4-FFF2-40B4-BE49-F238E27FC236}">
                    <a16:creationId xmlns:a16="http://schemas.microsoft.com/office/drawing/2014/main" id="{6A4CB29A-69F0-083E-4624-5758D3094C05}"/>
                  </a:ext>
                </a:extLst>
              </p:cNvPr>
              <p:cNvPicPr/>
              <p:nvPr/>
            </p:nvPicPr>
            <p:blipFill>
              <a:blip r:embed="rId5"/>
              <a:stretch>
                <a:fillRect/>
              </a:stretch>
            </p:blipFill>
            <p:spPr>
              <a:xfrm>
                <a:off x="4717535" y="1647030"/>
                <a:ext cx="726840" cy="81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5" name="Ink 14">
                <a:extLst>
                  <a:ext uri="{FF2B5EF4-FFF2-40B4-BE49-F238E27FC236}">
                    <a16:creationId xmlns:a16="http://schemas.microsoft.com/office/drawing/2014/main" id="{8447A38A-0F13-2C9D-EDA9-81E4BA433661}"/>
                  </a:ext>
                </a:extLst>
              </p14:cNvPr>
              <p14:cNvContentPartPr/>
              <p14:nvPr/>
            </p14:nvContentPartPr>
            <p14:xfrm>
              <a:off x="6356615" y="2025390"/>
              <a:ext cx="298440" cy="26280"/>
            </p14:xfrm>
          </p:contentPart>
        </mc:Choice>
        <mc:Fallback xmlns="">
          <p:pic>
            <p:nvPicPr>
              <p:cNvPr id="15" name="Ink 14">
                <a:extLst>
                  <a:ext uri="{FF2B5EF4-FFF2-40B4-BE49-F238E27FC236}">
                    <a16:creationId xmlns:a16="http://schemas.microsoft.com/office/drawing/2014/main" id="{8447A38A-0F13-2C9D-EDA9-81E4BA433661}"/>
                  </a:ext>
                </a:extLst>
              </p:cNvPr>
              <p:cNvPicPr/>
              <p:nvPr/>
            </p:nvPicPr>
            <p:blipFill>
              <a:blip r:embed="rId7"/>
              <a:stretch>
                <a:fillRect/>
              </a:stretch>
            </p:blipFill>
            <p:spPr>
              <a:xfrm>
                <a:off x="6293615" y="1647390"/>
                <a:ext cx="424080" cy="781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6" name="Ink 15">
                <a:extLst>
                  <a:ext uri="{FF2B5EF4-FFF2-40B4-BE49-F238E27FC236}">
                    <a16:creationId xmlns:a16="http://schemas.microsoft.com/office/drawing/2014/main" id="{4C61D631-0A3E-7456-8EDC-4CC2A7107883}"/>
                  </a:ext>
                </a:extLst>
              </p14:cNvPr>
              <p14:cNvContentPartPr/>
              <p14:nvPr/>
            </p14:nvContentPartPr>
            <p14:xfrm>
              <a:off x="5835335" y="2008110"/>
              <a:ext cx="825120" cy="87840"/>
            </p14:xfrm>
          </p:contentPart>
        </mc:Choice>
        <mc:Fallback xmlns="">
          <p:pic>
            <p:nvPicPr>
              <p:cNvPr id="16" name="Ink 15">
                <a:extLst>
                  <a:ext uri="{FF2B5EF4-FFF2-40B4-BE49-F238E27FC236}">
                    <a16:creationId xmlns:a16="http://schemas.microsoft.com/office/drawing/2014/main" id="{4C61D631-0A3E-7456-8EDC-4CC2A7107883}"/>
                  </a:ext>
                </a:extLst>
              </p:cNvPr>
              <p:cNvPicPr/>
              <p:nvPr/>
            </p:nvPicPr>
            <p:blipFill>
              <a:blip r:embed="rId9"/>
              <a:stretch>
                <a:fillRect/>
              </a:stretch>
            </p:blipFill>
            <p:spPr>
              <a:xfrm>
                <a:off x="5772335" y="1630110"/>
                <a:ext cx="950760" cy="843480"/>
              </a:xfrm>
              <a:prstGeom prst="rect">
                <a:avLst/>
              </a:prstGeom>
            </p:spPr>
          </p:pic>
        </mc:Fallback>
      </mc:AlternateContent>
      <p:grpSp>
        <p:nvGrpSpPr>
          <p:cNvPr id="22" name="Group 21">
            <a:extLst>
              <a:ext uri="{FF2B5EF4-FFF2-40B4-BE49-F238E27FC236}">
                <a16:creationId xmlns:a16="http://schemas.microsoft.com/office/drawing/2014/main" id="{D4F3E97A-8578-EDCE-6CA2-A5D39226D5A0}"/>
              </a:ext>
            </a:extLst>
          </p:cNvPr>
          <p:cNvGrpSpPr/>
          <p:nvPr/>
        </p:nvGrpSpPr>
        <p:grpSpPr>
          <a:xfrm>
            <a:off x="4540775" y="1997310"/>
            <a:ext cx="3032280" cy="127440"/>
            <a:chOff x="4540775" y="1997310"/>
            <a:chExt cx="3032280" cy="127440"/>
          </a:xfrm>
        </p:grpSpPr>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9" name="Ink 18">
                  <a:extLst>
                    <a:ext uri="{FF2B5EF4-FFF2-40B4-BE49-F238E27FC236}">
                      <a16:creationId xmlns:a16="http://schemas.microsoft.com/office/drawing/2014/main" id="{2C81F7E8-FFB9-E933-47C8-B89878B4073D}"/>
                    </a:ext>
                  </a:extLst>
                </p14:cNvPr>
                <p14:cNvContentPartPr/>
                <p14:nvPr/>
              </p14:nvContentPartPr>
              <p14:xfrm>
                <a:off x="6655055" y="1997310"/>
                <a:ext cx="918000" cy="83880"/>
              </p14:xfrm>
            </p:contentPart>
          </mc:Choice>
          <mc:Fallback xmlns="">
            <p:pic>
              <p:nvPicPr>
                <p:cNvPr id="19" name="Ink 18">
                  <a:extLst>
                    <a:ext uri="{FF2B5EF4-FFF2-40B4-BE49-F238E27FC236}">
                      <a16:creationId xmlns:a16="http://schemas.microsoft.com/office/drawing/2014/main" id="{2C81F7E8-FFB9-E933-47C8-B89878B4073D}"/>
                    </a:ext>
                  </a:extLst>
                </p:cNvPr>
                <p:cNvPicPr/>
                <p:nvPr/>
              </p:nvPicPr>
              <p:blipFill>
                <a:blip r:embed="rId11"/>
                <a:stretch>
                  <a:fillRect/>
                </a:stretch>
              </p:blipFill>
              <p:spPr>
                <a:xfrm>
                  <a:off x="6592055" y="1619310"/>
                  <a:ext cx="1043640" cy="8395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9" name="Ink 8">
                  <a:extLst>
                    <a:ext uri="{FF2B5EF4-FFF2-40B4-BE49-F238E27FC236}">
                      <a16:creationId xmlns:a16="http://schemas.microsoft.com/office/drawing/2014/main" id="{A0C94DB5-0200-3812-21DC-5DEB4AB47383}"/>
                    </a:ext>
                  </a:extLst>
                </p14:cNvPr>
                <p14:cNvContentPartPr/>
                <p14:nvPr/>
              </p14:nvContentPartPr>
              <p14:xfrm>
                <a:off x="4540775" y="2002710"/>
                <a:ext cx="1736280" cy="122040"/>
              </p14:xfrm>
            </p:contentPart>
          </mc:Choice>
          <mc:Fallback xmlns="">
            <p:pic>
              <p:nvPicPr>
                <p:cNvPr id="9" name="Ink 8">
                  <a:extLst>
                    <a:ext uri="{FF2B5EF4-FFF2-40B4-BE49-F238E27FC236}">
                      <a16:creationId xmlns:a16="http://schemas.microsoft.com/office/drawing/2014/main" id="{A0C94DB5-0200-3812-21DC-5DEB4AB47383}"/>
                    </a:ext>
                  </a:extLst>
                </p:cNvPr>
                <p:cNvPicPr/>
                <p:nvPr/>
              </p:nvPicPr>
              <p:blipFill>
                <a:blip r:embed="rId13"/>
                <a:stretch>
                  <a:fillRect/>
                </a:stretch>
              </p:blipFill>
              <p:spPr>
                <a:xfrm>
                  <a:off x="4477775" y="1624710"/>
                  <a:ext cx="1861920" cy="877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0" name="Ink 9">
                  <a:extLst>
                    <a:ext uri="{FF2B5EF4-FFF2-40B4-BE49-F238E27FC236}">
                      <a16:creationId xmlns:a16="http://schemas.microsoft.com/office/drawing/2014/main" id="{4B5334FC-24CD-775F-C34B-9C409B9878C1}"/>
                    </a:ext>
                  </a:extLst>
                </p14:cNvPr>
                <p14:cNvContentPartPr/>
                <p14:nvPr/>
              </p14:nvContentPartPr>
              <p14:xfrm>
                <a:off x="6191015" y="2022150"/>
                <a:ext cx="168120" cy="19800"/>
              </p14:xfrm>
            </p:contentPart>
          </mc:Choice>
          <mc:Fallback xmlns="">
            <p:pic>
              <p:nvPicPr>
                <p:cNvPr id="10" name="Ink 9">
                  <a:extLst>
                    <a:ext uri="{FF2B5EF4-FFF2-40B4-BE49-F238E27FC236}">
                      <a16:creationId xmlns:a16="http://schemas.microsoft.com/office/drawing/2014/main" id="{4B5334FC-24CD-775F-C34B-9C409B9878C1}"/>
                    </a:ext>
                  </a:extLst>
                </p:cNvPr>
                <p:cNvPicPr/>
                <p:nvPr/>
              </p:nvPicPr>
              <p:blipFill>
                <a:blip r:embed="rId15"/>
                <a:stretch>
                  <a:fillRect/>
                </a:stretch>
              </p:blipFill>
              <p:spPr>
                <a:xfrm>
                  <a:off x="6128015" y="1644150"/>
                  <a:ext cx="293760" cy="775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1" name="Ink 10">
                  <a:extLst>
                    <a:ext uri="{FF2B5EF4-FFF2-40B4-BE49-F238E27FC236}">
                      <a16:creationId xmlns:a16="http://schemas.microsoft.com/office/drawing/2014/main" id="{964156DE-4A91-0A8F-DFAF-AB7A55CA3FA8}"/>
                    </a:ext>
                  </a:extLst>
                </p14:cNvPr>
                <p14:cNvContentPartPr/>
                <p14:nvPr/>
              </p14:nvContentPartPr>
              <p14:xfrm>
                <a:off x="5630135" y="2018550"/>
                <a:ext cx="689760" cy="72720"/>
              </p14:xfrm>
            </p:contentPart>
          </mc:Choice>
          <mc:Fallback xmlns="">
            <p:pic>
              <p:nvPicPr>
                <p:cNvPr id="11" name="Ink 10">
                  <a:extLst>
                    <a:ext uri="{FF2B5EF4-FFF2-40B4-BE49-F238E27FC236}">
                      <a16:creationId xmlns:a16="http://schemas.microsoft.com/office/drawing/2014/main" id="{964156DE-4A91-0A8F-DFAF-AB7A55CA3FA8}"/>
                    </a:ext>
                  </a:extLst>
                </p:cNvPr>
                <p:cNvPicPr/>
                <p:nvPr/>
              </p:nvPicPr>
              <p:blipFill>
                <a:blip r:embed="rId17"/>
                <a:stretch>
                  <a:fillRect/>
                </a:stretch>
              </p:blipFill>
              <p:spPr>
                <a:xfrm>
                  <a:off x="5567102" y="1640550"/>
                  <a:ext cx="815466" cy="8283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0" name="Ink 19">
                <a:extLst>
                  <a:ext uri="{FF2B5EF4-FFF2-40B4-BE49-F238E27FC236}">
                    <a16:creationId xmlns:a16="http://schemas.microsoft.com/office/drawing/2014/main" id="{5646CA93-EFB4-12C7-92BA-9D2709A9FBB5}"/>
                  </a:ext>
                </a:extLst>
              </p14:cNvPr>
              <p14:cNvContentPartPr/>
              <p14:nvPr/>
            </p14:nvContentPartPr>
            <p14:xfrm>
              <a:off x="6242855" y="1994070"/>
              <a:ext cx="637560" cy="54000"/>
            </p14:xfrm>
          </p:contentPart>
        </mc:Choice>
        <mc:Fallback xmlns="">
          <p:pic>
            <p:nvPicPr>
              <p:cNvPr id="20" name="Ink 19">
                <a:extLst>
                  <a:ext uri="{FF2B5EF4-FFF2-40B4-BE49-F238E27FC236}">
                    <a16:creationId xmlns:a16="http://schemas.microsoft.com/office/drawing/2014/main" id="{5646CA93-EFB4-12C7-92BA-9D2709A9FBB5}"/>
                  </a:ext>
                </a:extLst>
              </p:cNvPr>
              <p:cNvPicPr/>
              <p:nvPr/>
            </p:nvPicPr>
            <p:blipFill>
              <a:blip r:embed="rId19"/>
              <a:stretch>
                <a:fillRect/>
              </a:stretch>
            </p:blipFill>
            <p:spPr>
              <a:xfrm>
                <a:off x="6179891" y="1616070"/>
                <a:ext cx="763129" cy="809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3" name="Ink 22">
                <a:extLst>
                  <a:ext uri="{FF2B5EF4-FFF2-40B4-BE49-F238E27FC236}">
                    <a16:creationId xmlns:a16="http://schemas.microsoft.com/office/drawing/2014/main" id="{C6DFE7B6-83F6-DB75-B0DD-8F2CB118A218}"/>
                  </a:ext>
                </a:extLst>
              </p14:cNvPr>
              <p14:cNvContentPartPr/>
              <p14:nvPr/>
            </p14:nvContentPartPr>
            <p14:xfrm>
              <a:off x="5237462" y="1340430"/>
              <a:ext cx="360" cy="360"/>
            </p14:xfrm>
          </p:contentPart>
        </mc:Choice>
        <mc:Fallback xmlns="">
          <p:pic>
            <p:nvPicPr>
              <p:cNvPr id="23" name="Ink 22">
                <a:extLst>
                  <a:ext uri="{FF2B5EF4-FFF2-40B4-BE49-F238E27FC236}">
                    <a16:creationId xmlns:a16="http://schemas.microsoft.com/office/drawing/2014/main" id="{C6DFE7B6-83F6-DB75-B0DD-8F2CB118A218}"/>
                  </a:ext>
                </a:extLst>
              </p:cNvPr>
              <p:cNvPicPr/>
              <p:nvPr/>
            </p:nvPicPr>
            <p:blipFill>
              <a:blip r:embed="rId21"/>
              <a:stretch>
                <a:fillRect/>
              </a:stretch>
            </p:blipFill>
            <p:spPr>
              <a:xfrm>
                <a:off x="5174462" y="962430"/>
                <a:ext cx="126000" cy="756000"/>
              </a:xfrm>
              <a:prstGeom prst="rect">
                <a:avLst/>
              </a:prstGeom>
            </p:spPr>
          </p:pic>
        </mc:Fallback>
      </mc:AlternateContent>
      <p:pic>
        <p:nvPicPr>
          <p:cNvPr id="8" name="Picture 7">
            <a:extLst>
              <a:ext uri="{FF2B5EF4-FFF2-40B4-BE49-F238E27FC236}">
                <a16:creationId xmlns:a16="http://schemas.microsoft.com/office/drawing/2014/main" id="{1E822DE5-B32D-7CB6-B3CA-6FCC041C3776}"/>
              </a:ext>
            </a:extLst>
          </p:cNvPr>
          <p:cNvPicPr>
            <a:picLocks noChangeAspect="1"/>
          </p:cNvPicPr>
          <p:nvPr/>
        </p:nvPicPr>
        <p:blipFill>
          <a:blip r:embed="rId22"/>
          <a:stretch>
            <a:fillRect/>
          </a:stretch>
        </p:blipFill>
        <p:spPr>
          <a:xfrm>
            <a:off x="236220" y="1638260"/>
            <a:ext cx="8518440" cy="2321116"/>
          </a:xfrm>
          <a:prstGeom prst="rect">
            <a:avLst/>
          </a:prstGeom>
        </p:spPr>
      </p:pic>
    </p:spTree>
    <p:extLst>
      <p:ext uri="{BB962C8B-B14F-4D97-AF65-F5344CB8AC3E}">
        <p14:creationId xmlns:p14="http://schemas.microsoft.com/office/powerpoint/2010/main" val="107057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4" y="1650206"/>
            <a:ext cx="6299689" cy="229679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000" b="1" dirty="0">
                <a:latin typeface="Bell MT" panose="02020503060305020303" pitchFamily="18" charset="0"/>
              </a:rPr>
              <a:t>Sentiment Analysis using NLP</a:t>
            </a:r>
          </a:p>
          <a:p>
            <a:pPr marL="0" lvl="0" indent="0" algn="l" rtl="0">
              <a:spcBef>
                <a:spcPts val="600"/>
              </a:spcBef>
              <a:spcAft>
                <a:spcPts val="0"/>
              </a:spcAft>
              <a:buNone/>
            </a:pPr>
            <a:endParaRPr lang="en-US" sz="4000" b="1" dirty="0">
              <a:latin typeface="Bell MT" panose="02020503060305020303" pitchFamily="18" charset="0"/>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E2AE-7E81-8A9B-FD8D-5C42B55799B0}"/>
              </a:ext>
            </a:extLst>
          </p:cNvPr>
          <p:cNvSpPr>
            <a:spLocks noGrp="1"/>
          </p:cNvSpPr>
          <p:nvPr>
            <p:ph type="title"/>
          </p:nvPr>
        </p:nvSpPr>
        <p:spPr/>
        <p:txBody>
          <a:bodyPr/>
          <a:lstStyle/>
          <a:p>
            <a:r>
              <a:rPr lang="en-US" sz="2800" dirty="0">
                <a:latin typeface="+mj-lt"/>
              </a:rPr>
              <a:t>Sentiment Analysis</a:t>
            </a:r>
          </a:p>
        </p:txBody>
      </p:sp>
      <p:sp>
        <p:nvSpPr>
          <p:cNvPr id="3" name="Text Placeholder 2">
            <a:extLst>
              <a:ext uri="{FF2B5EF4-FFF2-40B4-BE49-F238E27FC236}">
                <a16:creationId xmlns:a16="http://schemas.microsoft.com/office/drawing/2014/main" id="{3D31C861-191E-A745-D73B-D141E912136B}"/>
              </a:ext>
            </a:extLst>
          </p:cNvPr>
          <p:cNvSpPr>
            <a:spLocks noGrp="1"/>
          </p:cNvSpPr>
          <p:nvPr>
            <p:ph type="body" idx="1"/>
          </p:nvPr>
        </p:nvSpPr>
        <p:spPr>
          <a:xfrm>
            <a:off x="565785" y="1385887"/>
            <a:ext cx="8012430" cy="3043237"/>
          </a:xfrm>
        </p:spPr>
        <p:txBody>
          <a:bodyPr/>
          <a:lstStyle/>
          <a:p>
            <a:pPr marL="76200" indent="0">
              <a:buNone/>
            </a:pPr>
            <a:r>
              <a:rPr lang="en-US" sz="1800" b="1" dirty="0">
                <a:solidFill>
                  <a:schemeClr val="tx1"/>
                </a:solidFill>
                <a:latin typeface="+mj-lt"/>
                <a:cs typeface="Times New Roman" panose="02020603050405020304" pitchFamily="18" charset="0"/>
              </a:rPr>
              <a:t>Sentiment Analysis </a:t>
            </a:r>
            <a:r>
              <a:rPr lang="en-US" sz="1800" dirty="0">
                <a:solidFill>
                  <a:schemeClr val="tx1"/>
                </a:solidFill>
                <a:latin typeface="+mj-lt"/>
                <a:cs typeface="Times New Roman" panose="02020603050405020304" pitchFamily="18" charset="0"/>
              </a:rPr>
              <a:t>is the most common text classification tool that analyses an incoming message and tells whether the underlying sentiment is positive, negative, or neutral.</a:t>
            </a:r>
          </a:p>
          <a:p>
            <a:pPr>
              <a:buFont typeface="Wingdings" panose="05000000000000000000" pitchFamily="2" charset="2"/>
              <a:buChar char="Ø"/>
            </a:pPr>
            <a:r>
              <a:rPr lang="en-US" sz="1800" dirty="0">
                <a:solidFill>
                  <a:schemeClr val="accent2"/>
                </a:solidFill>
                <a:latin typeface="+mj-lt"/>
                <a:cs typeface="Times New Roman" panose="02020603050405020304" pitchFamily="18" charset="0"/>
              </a:rPr>
              <a:t>To make the data more understandable the reviews of the customers are converted into Sentiments using </a:t>
            </a:r>
            <a:r>
              <a:rPr lang="en-US" sz="1800" dirty="0">
                <a:solidFill>
                  <a:schemeClr val="accent6"/>
                </a:solidFill>
                <a:latin typeface="+mj-lt"/>
                <a:cs typeface="Times New Roman" panose="02020603050405020304" pitchFamily="18" charset="0"/>
              </a:rPr>
              <a:t>VADER</a:t>
            </a:r>
            <a:r>
              <a:rPr lang="en-US" sz="1800" dirty="0">
                <a:solidFill>
                  <a:schemeClr val="accent2"/>
                </a:solidFill>
                <a:latin typeface="+mj-lt"/>
                <a:cs typeface="Times New Roman" panose="02020603050405020304" pitchFamily="18" charset="0"/>
              </a:rPr>
              <a:t> (Valence Aware Dictionary for Sentiment Reasoning)</a:t>
            </a:r>
            <a:r>
              <a:rPr lang="en-US" sz="1800" dirty="0">
                <a:solidFill>
                  <a:srgbClr val="FFFFFF"/>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Using </a:t>
            </a:r>
            <a:r>
              <a:rPr lang="en-US" sz="1800" b="1" dirty="0">
                <a:solidFill>
                  <a:schemeClr val="tx1"/>
                </a:solidFill>
                <a:latin typeface="Times New Roman" panose="02020603050405020304" pitchFamily="18" charset="0"/>
                <a:cs typeface="Times New Roman" panose="02020603050405020304" pitchFamily="18" charset="0"/>
              </a:rPr>
              <a:t>TFIDF</a:t>
            </a:r>
            <a:r>
              <a:rPr lang="en-US" sz="1800" dirty="0">
                <a:solidFill>
                  <a:schemeClr val="tx1"/>
                </a:solidFill>
                <a:latin typeface="Times New Roman" panose="02020603050405020304" pitchFamily="18" charset="0"/>
                <a:cs typeface="Times New Roman" panose="02020603050405020304" pitchFamily="18" charset="0"/>
              </a:rPr>
              <a:t> (Term Frequency Inverse Document Frequency) for converting text into numbers.</a:t>
            </a:r>
          </a:p>
          <a:p>
            <a:pPr>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The sentiment scores from the VADER Sentiment analysis were used to train Multinomial Naive Bayes and One Vs Rest models. These models were used to predict the sentiment of new reviews.</a:t>
            </a:r>
          </a:p>
        </p:txBody>
      </p:sp>
      <p:sp>
        <p:nvSpPr>
          <p:cNvPr id="4" name="Slide Number Placeholder 3">
            <a:extLst>
              <a:ext uri="{FF2B5EF4-FFF2-40B4-BE49-F238E27FC236}">
                <a16:creationId xmlns:a16="http://schemas.microsoft.com/office/drawing/2014/main" id="{1AB1FEDD-36EF-99FB-DE2F-123C0447C20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447971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24DD-DB8D-45DD-B784-E513731817E9}"/>
              </a:ext>
            </a:extLst>
          </p:cNvPr>
          <p:cNvSpPr>
            <a:spLocks noGrp="1"/>
          </p:cNvSpPr>
          <p:nvPr>
            <p:ph type="title"/>
          </p:nvPr>
        </p:nvSpPr>
        <p:spPr/>
        <p:txBody>
          <a:bodyPr/>
          <a:lstStyle/>
          <a:p>
            <a:r>
              <a:rPr lang="en-US" sz="2800" dirty="0">
                <a:latin typeface="Bell MT"/>
              </a:rPr>
              <a:t>Text Classification of Positive, Neutral &amp; Negative Reviews</a:t>
            </a:r>
            <a:endParaRPr lang="en-US" sz="2800" dirty="0"/>
          </a:p>
        </p:txBody>
      </p:sp>
      <p:sp>
        <p:nvSpPr>
          <p:cNvPr id="5" name="Slide Number Placeholder 4">
            <a:extLst>
              <a:ext uri="{FF2B5EF4-FFF2-40B4-BE49-F238E27FC236}">
                <a16:creationId xmlns:a16="http://schemas.microsoft.com/office/drawing/2014/main" id="{5D922F88-3D3C-44AD-90F7-7E9B9C4B39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26" name="Google Shape;239;p16">
            <a:extLst>
              <a:ext uri="{FF2B5EF4-FFF2-40B4-BE49-F238E27FC236}">
                <a16:creationId xmlns:a16="http://schemas.microsoft.com/office/drawing/2014/main" id="{9461B905-9242-4978-8E69-114E1036DBC0}"/>
              </a:ext>
            </a:extLst>
          </p:cNvPr>
          <p:cNvGrpSpPr/>
          <p:nvPr/>
        </p:nvGrpSpPr>
        <p:grpSpPr>
          <a:xfrm>
            <a:off x="307181" y="557215"/>
            <a:ext cx="371476" cy="321470"/>
            <a:chOff x="2594050" y="1631825"/>
            <a:chExt cx="439625" cy="439625"/>
          </a:xfrm>
        </p:grpSpPr>
        <p:sp>
          <p:nvSpPr>
            <p:cNvPr id="27" name="Google Shape;240;p16">
              <a:extLst>
                <a:ext uri="{FF2B5EF4-FFF2-40B4-BE49-F238E27FC236}">
                  <a16:creationId xmlns:a16="http://schemas.microsoft.com/office/drawing/2014/main" id="{0EB062AA-0713-4843-B1B5-F30DA2BC82F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1;p16">
              <a:extLst>
                <a:ext uri="{FF2B5EF4-FFF2-40B4-BE49-F238E27FC236}">
                  <a16:creationId xmlns:a16="http://schemas.microsoft.com/office/drawing/2014/main" id="{60E972F2-7250-4E26-8EA1-B948E050138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2;p16">
              <a:extLst>
                <a:ext uri="{FF2B5EF4-FFF2-40B4-BE49-F238E27FC236}">
                  <a16:creationId xmlns:a16="http://schemas.microsoft.com/office/drawing/2014/main" id="{A1A5D00C-1972-4CDA-81A6-48B32CDE9EC6}"/>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43;p16">
              <a:extLst>
                <a:ext uri="{FF2B5EF4-FFF2-40B4-BE49-F238E27FC236}">
                  <a16:creationId xmlns:a16="http://schemas.microsoft.com/office/drawing/2014/main" id="{033AFCEB-5DED-4683-8C69-85D5E32C842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id="{EE84E9C9-21E1-987A-3E17-9C6ABBCCAF69}"/>
                  </a:ext>
                </a:extLst>
              </p14:cNvPr>
              <p14:cNvContentPartPr/>
              <p14:nvPr/>
            </p14:nvContentPartPr>
            <p14:xfrm flipV="1">
              <a:off x="9507845" y="4351974"/>
              <a:ext cx="360" cy="45719"/>
            </p14:xfrm>
          </p:contentPart>
        </mc:Choice>
        <mc:Fallback xmlns="">
          <p:pic>
            <p:nvPicPr>
              <p:cNvPr id="8" name="Ink 7">
                <a:extLst>
                  <a:ext uri="{FF2B5EF4-FFF2-40B4-BE49-F238E27FC236}">
                    <a16:creationId xmlns:a16="http://schemas.microsoft.com/office/drawing/2014/main" id="{EE84E9C9-21E1-987A-3E17-9C6ABBCCAF69}"/>
                  </a:ext>
                </a:extLst>
              </p:cNvPr>
              <p:cNvPicPr/>
              <p:nvPr/>
            </p:nvPicPr>
            <p:blipFill>
              <a:blip r:embed="rId3"/>
              <a:stretch>
                <a:fillRect/>
              </a:stretch>
            </p:blipFill>
            <p:spPr>
              <a:xfrm flipV="1">
                <a:off x="9498845" y="4343045"/>
                <a:ext cx="18000" cy="63221"/>
              </a:xfrm>
              <a:prstGeom prst="rect">
                <a:avLst/>
              </a:prstGeom>
            </p:spPr>
          </p:pic>
        </mc:Fallback>
      </mc:AlternateContent>
      <p:pic>
        <p:nvPicPr>
          <p:cNvPr id="33" name="Picture 32">
            <a:extLst>
              <a:ext uri="{FF2B5EF4-FFF2-40B4-BE49-F238E27FC236}">
                <a16:creationId xmlns:a16="http://schemas.microsoft.com/office/drawing/2014/main" id="{628C6922-D74A-CAE7-05C7-50FA6B14C81C}"/>
              </a:ext>
            </a:extLst>
          </p:cNvPr>
          <p:cNvPicPr>
            <a:picLocks noChangeAspect="1"/>
          </p:cNvPicPr>
          <p:nvPr/>
        </p:nvPicPr>
        <p:blipFill>
          <a:blip r:embed="rId4"/>
          <a:stretch>
            <a:fillRect/>
          </a:stretch>
        </p:blipFill>
        <p:spPr>
          <a:xfrm>
            <a:off x="3167798" y="1882780"/>
            <a:ext cx="2878934" cy="2623799"/>
          </a:xfrm>
          <a:prstGeom prst="rect">
            <a:avLst/>
          </a:prstGeom>
        </p:spPr>
      </p:pic>
      <p:pic>
        <p:nvPicPr>
          <p:cNvPr id="35" name="Picture 34">
            <a:extLst>
              <a:ext uri="{FF2B5EF4-FFF2-40B4-BE49-F238E27FC236}">
                <a16:creationId xmlns:a16="http://schemas.microsoft.com/office/drawing/2014/main" id="{37058A6C-194E-C95F-BE05-8A08DE36B6CC}"/>
              </a:ext>
            </a:extLst>
          </p:cNvPr>
          <p:cNvPicPr>
            <a:picLocks noChangeAspect="1"/>
          </p:cNvPicPr>
          <p:nvPr/>
        </p:nvPicPr>
        <p:blipFill>
          <a:blip r:embed="rId5"/>
          <a:stretch>
            <a:fillRect/>
          </a:stretch>
        </p:blipFill>
        <p:spPr>
          <a:xfrm>
            <a:off x="6117260" y="1882780"/>
            <a:ext cx="2936974" cy="2623800"/>
          </a:xfrm>
          <a:prstGeom prst="rect">
            <a:avLst/>
          </a:prstGeom>
        </p:spPr>
      </p:pic>
      <p:pic>
        <p:nvPicPr>
          <p:cNvPr id="37" name="Picture 36">
            <a:extLst>
              <a:ext uri="{FF2B5EF4-FFF2-40B4-BE49-F238E27FC236}">
                <a16:creationId xmlns:a16="http://schemas.microsoft.com/office/drawing/2014/main" id="{69A5AA71-0F0A-0719-B806-83990E5D9EDE}"/>
              </a:ext>
            </a:extLst>
          </p:cNvPr>
          <p:cNvPicPr>
            <a:picLocks noChangeAspect="1"/>
          </p:cNvPicPr>
          <p:nvPr/>
        </p:nvPicPr>
        <p:blipFill>
          <a:blip r:embed="rId6"/>
          <a:stretch>
            <a:fillRect/>
          </a:stretch>
        </p:blipFill>
        <p:spPr>
          <a:xfrm>
            <a:off x="0" y="1882781"/>
            <a:ext cx="3097270" cy="2623799"/>
          </a:xfrm>
          <a:prstGeom prst="rect">
            <a:avLst/>
          </a:prstGeom>
        </p:spPr>
      </p:pic>
      <p:sp>
        <p:nvSpPr>
          <p:cNvPr id="3" name="TextBox 2">
            <a:extLst>
              <a:ext uri="{FF2B5EF4-FFF2-40B4-BE49-F238E27FC236}">
                <a16:creationId xmlns:a16="http://schemas.microsoft.com/office/drawing/2014/main" id="{BB2D691C-20CC-7A8E-0E06-22E0F7AF657A}"/>
              </a:ext>
            </a:extLst>
          </p:cNvPr>
          <p:cNvSpPr txBox="1"/>
          <p:nvPr/>
        </p:nvSpPr>
        <p:spPr>
          <a:xfrm>
            <a:off x="550563" y="1417710"/>
            <a:ext cx="1996144" cy="400110"/>
          </a:xfrm>
          <a:prstGeom prst="rect">
            <a:avLst/>
          </a:prstGeom>
          <a:noFill/>
        </p:spPr>
        <p:txBody>
          <a:bodyPr wrap="square" rtlCol="0">
            <a:spAutoFit/>
          </a:bodyPr>
          <a:lstStyle/>
          <a:p>
            <a:r>
              <a:rPr lang="en-US" sz="2000" b="1" dirty="0">
                <a:latin typeface="+mj-lt"/>
              </a:rPr>
              <a:t>Positive words</a:t>
            </a:r>
            <a:endParaRPr lang="en-IN" sz="2000" b="1" dirty="0">
              <a:latin typeface="+mj-lt"/>
            </a:endParaRPr>
          </a:p>
        </p:txBody>
      </p:sp>
      <p:sp>
        <p:nvSpPr>
          <p:cNvPr id="4" name="TextBox 3">
            <a:extLst>
              <a:ext uri="{FF2B5EF4-FFF2-40B4-BE49-F238E27FC236}">
                <a16:creationId xmlns:a16="http://schemas.microsoft.com/office/drawing/2014/main" id="{73CDA165-9027-75AA-A6A5-4BBF2D894B58}"/>
              </a:ext>
            </a:extLst>
          </p:cNvPr>
          <p:cNvSpPr txBox="1"/>
          <p:nvPr/>
        </p:nvSpPr>
        <p:spPr>
          <a:xfrm>
            <a:off x="3573928" y="1418424"/>
            <a:ext cx="1996144" cy="400110"/>
          </a:xfrm>
          <a:prstGeom prst="rect">
            <a:avLst/>
          </a:prstGeom>
          <a:noFill/>
        </p:spPr>
        <p:txBody>
          <a:bodyPr wrap="square" rtlCol="0">
            <a:spAutoFit/>
          </a:bodyPr>
          <a:lstStyle/>
          <a:p>
            <a:r>
              <a:rPr lang="en-US" sz="2000" b="1" dirty="0">
                <a:latin typeface="+mj-lt"/>
              </a:rPr>
              <a:t>Neutral words</a:t>
            </a:r>
            <a:endParaRPr lang="en-IN" sz="2000" b="1" dirty="0">
              <a:latin typeface="+mj-lt"/>
            </a:endParaRPr>
          </a:p>
        </p:txBody>
      </p:sp>
      <p:sp>
        <p:nvSpPr>
          <p:cNvPr id="6" name="TextBox 5">
            <a:extLst>
              <a:ext uri="{FF2B5EF4-FFF2-40B4-BE49-F238E27FC236}">
                <a16:creationId xmlns:a16="http://schemas.microsoft.com/office/drawing/2014/main" id="{34AC78B4-8BBE-D087-563B-DCFF379317A1}"/>
              </a:ext>
            </a:extLst>
          </p:cNvPr>
          <p:cNvSpPr txBox="1"/>
          <p:nvPr/>
        </p:nvSpPr>
        <p:spPr>
          <a:xfrm>
            <a:off x="6587675" y="1417710"/>
            <a:ext cx="1996144" cy="400110"/>
          </a:xfrm>
          <a:prstGeom prst="rect">
            <a:avLst/>
          </a:prstGeom>
          <a:noFill/>
        </p:spPr>
        <p:txBody>
          <a:bodyPr wrap="square" rtlCol="0">
            <a:spAutoFit/>
          </a:bodyPr>
          <a:lstStyle/>
          <a:p>
            <a:r>
              <a:rPr lang="en-US" sz="2000" b="1" dirty="0">
                <a:latin typeface="+mj-lt"/>
              </a:rPr>
              <a:t>Negative words</a:t>
            </a:r>
            <a:endParaRPr lang="en-IN" sz="2000" b="1" dirty="0">
              <a:latin typeface="+mj-lt"/>
            </a:endParaRPr>
          </a:p>
        </p:txBody>
      </p:sp>
    </p:spTree>
    <p:extLst>
      <p:ext uri="{BB962C8B-B14F-4D97-AF65-F5344CB8AC3E}">
        <p14:creationId xmlns:p14="http://schemas.microsoft.com/office/powerpoint/2010/main" val="2513251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4" y="1650206"/>
            <a:ext cx="6299689" cy="229679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000" b="1" dirty="0">
                <a:latin typeface="Bell MT" panose="02020503060305020303" pitchFamily="18" charset="0"/>
              </a:rPr>
              <a:t>Classification of Customers using ML algorithms</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4069288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0DCA0-EF8B-66B3-BA10-964ACFDF567D}"/>
              </a:ext>
            </a:extLst>
          </p:cNvPr>
          <p:cNvSpPr>
            <a:spLocks noGrp="1"/>
          </p:cNvSpPr>
          <p:nvPr>
            <p:ph type="title"/>
          </p:nvPr>
        </p:nvSpPr>
        <p:spPr/>
        <p:txBody>
          <a:bodyPr/>
          <a:lstStyle/>
          <a:p>
            <a:r>
              <a:rPr lang="en-US" sz="2800" dirty="0">
                <a:latin typeface="+mj-lt"/>
              </a:rPr>
              <a:t>Customer Classification</a:t>
            </a:r>
          </a:p>
        </p:txBody>
      </p:sp>
      <p:sp>
        <p:nvSpPr>
          <p:cNvPr id="3" name="Slide Number Placeholder 2">
            <a:extLst>
              <a:ext uri="{FF2B5EF4-FFF2-40B4-BE49-F238E27FC236}">
                <a16:creationId xmlns:a16="http://schemas.microsoft.com/office/drawing/2014/main" id="{2308502E-CBA2-E73D-39A5-429C1F62CB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7" name="TextBox 6">
            <a:extLst>
              <a:ext uri="{FF2B5EF4-FFF2-40B4-BE49-F238E27FC236}">
                <a16:creationId xmlns:a16="http://schemas.microsoft.com/office/drawing/2014/main" id="{5D77B1EF-C5A7-B6FD-81CD-0446787C87A5}"/>
              </a:ext>
            </a:extLst>
          </p:cNvPr>
          <p:cNvSpPr txBox="1"/>
          <p:nvPr/>
        </p:nvSpPr>
        <p:spPr>
          <a:xfrm>
            <a:off x="302800" y="1536260"/>
            <a:ext cx="7315200" cy="2862322"/>
          </a:xfrm>
          <a:prstGeom prst="rect">
            <a:avLst/>
          </a:prstGeom>
          <a:noFill/>
        </p:spPr>
        <p:txBody>
          <a:bodyPr wrap="square">
            <a:spAutoFit/>
          </a:bodyPr>
          <a:lstStyle/>
          <a:p>
            <a:pPr marL="895349" lvl="1" indent="-571500">
              <a:buFont typeface="Wingdings" panose="05000000000000000000" pitchFamily="2" charset="2"/>
              <a:buChar char="Ø"/>
            </a:pPr>
            <a:r>
              <a:rPr lang="en-US" sz="1800" dirty="0">
                <a:solidFill>
                  <a:schemeClr val="accent2">
                    <a:lumMod val="75000"/>
                  </a:schemeClr>
                </a:solidFill>
                <a:latin typeface="+mj-lt"/>
                <a:cs typeface="Times New Roman" panose="02020603050405020304" pitchFamily="18" charset="0"/>
              </a:rPr>
              <a:t>Classification of the customer to understand who would most likely to purchase product in future.</a:t>
            </a:r>
          </a:p>
          <a:p>
            <a:pPr marL="323849" lvl="1"/>
            <a:endParaRPr lang="en-US" sz="1800" dirty="0">
              <a:solidFill>
                <a:schemeClr val="accent2">
                  <a:lumMod val="75000"/>
                </a:schemeClr>
              </a:solidFill>
              <a:latin typeface="+mj-lt"/>
              <a:cs typeface="Times New Roman" panose="02020603050405020304" pitchFamily="18" charset="0"/>
            </a:endParaRPr>
          </a:p>
          <a:p>
            <a:pPr marL="895349" lvl="1" indent="-571500">
              <a:buFont typeface="Wingdings" panose="05000000000000000000" pitchFamily="2" charset="2"/>
              <a:buChar char="Ø"/>
            </a:pPr>
            <a:r>
              <a:rPr lang="en-US" sz="1800" dirty="0">
                <a:solidFill>
                  <a:schemeClr val="accent2">
                    <a:lumMod val="75000"/>
                  </a:schemeClr>
                </a:solidFill>
                <a:latin typeface="+mj-lt"/>
                <a:cs typeface="Times New Roman" panose="02020603050405020304" pitchFamily="18" charset="0"/>
              </a:rPr>
              <a:t>Using </a:t>
            </a:r>
            <a:r>
              <a:rPr lang="en-US" sz="1800" b="1" dirty="0">
                <a:solidFill>
                  <a:schemeClr val="accent6"/>
                </a:solidFill>
                <a:latin typeface="+mj-lt"/>
                <a:cs typeface="Times New Roman" panose="02020603050405020304" pitchFamily="18" charset="0"/>
              </a:rPr>
              <a:t>TFIDF</a:t>
            </a:r>
            <a:r>
              <a:rPr lang="en-US" sz="1800" dirty="0">
                <a:solidFill>
                  <a:schemeClr val="accent2">
                    <a:lumMod val="75000"/>
                  </a:schemeClr>
                </a:solidFill>
                <a:latin typeface="+mj-lt"/>
                <a:cs typeface="Times New Roman" panose="02020603050405020304" pitchFamily="18" charset="0"/>
              </a:rPr>
              <a:t> (Term Frequency Inverse Document Frequency) for converting text into numbers.</a:t>
            </a:r>
          </a:p>
          <a:p>
            <a:pPr marL="895349" lvl="1" indent="-571500">
              <a:buFont typeface="Wingdings" panose="05000000000000000000" pitchFamily="2" charset="2"/>
              <a:buChar char="Ø"/>
            </a:pPr>
            <a:endParaRPr lang="en-US" sz="1800" dirty="0">
              <a:solidFill>
                <a:schemeClr val="accent2">
                  <a:lumMod val="75000"/>
                </a:schemeClr>
              </a:solidFill>
              <a:latin typeface="+mj-lt"/>
              <a:cs typeface="Times New Roman" panose="02020603050405020304" pitchFamily="18" charset="0"/>
            </a:endParaRPr>
          </a:p>
          <a:p>
            <a:pPr marL="895349" lvl="1" indent="-571500">
              <a:buFont typeface="Wingdings" panose="05000000000000000000" pitchFamily="2" charset="2"/>
              <a:buChar char="Ø"/>
            </a:pPr>
            <a:r>
              <a:rPr lang="en-US" sz="1800" u="sng" dirty="0">
                <a:solidFill>
                  <a:schemeClr val="accent2">
                    <a:lumMod val="75000"/>
                  </a:schemeClr>
                </a:solidFill>
                <a:latin typeface="+mj-lt"/>
                <a:cs typeface="Times New Roman" panose="02020603050405020304" pitchFamily="18" charset="0"/>
              </a:rPr>
              <a:t>Classification models used</a:t>
            </a:r>
            <a:r>
              <a:rPr lang="en-US" sz="1800" dirty="0">
                <a:solidFill>
                  <a:schemeClr val="accent2">
                    <a:lumMod val="75000"/>
                  </a:schemeClr>
                </a:solidFill>
                <a:latin typeface="+mj-lt"/>
                <a:cs typeface="Times New Roman" panose="02020603050405020304" pitchFamily="18" charset="0"/>
              </a:rPr>
              <a:t>: Logistic Regression , Decision Tree,                       			            Random forest , KNN.</a:t>
            </a:r>
          </a:p>
          <a:p>
            <a:pPr marL="895349" lvl="1" indent="-571500">
              <a:buFont typeface="Wingdings" panose="05000000000000000000" pitchFamily="2" charset="2"/>
              <a:buChar char="Ø"/>
            </a:pPr>
            <a:endParaRPr lang="en-US" sz="1800" dirty="0">
              <a:solidFill>
                <a:schemeClr val="accent2">
                  <a:lumMod val="75000"/>
                </a:schemeClr>
              </a:solidFill>
              <a:latin typeface="+mj-lt"/>
              <a:cs typeface="Times New Roman" panose="02020603050405020304" pitchFamily="18" charset="0"/>
            </a:endParaRPr>
          </a:p>
          <a:p>
            <a:pPr marL="895349" lvl="1" indent="-571500">
              <a:buFont typeface="Wingdings" panose="05000000000000000000" pitchFamily="2" charset="2"/>
              <a:buChar char="Ø"/>
            </a:pPr>
            <a:r>
              <a:rPr lang="en-US" sz="1800" u="sng" dirty="0">
                <a:solidFill>
                  <a:schemeClr val="accent2">
                    <a:lumMod val="75000"/>
                  </a:schemeClr>
                </a:solidFill>
                <a:latin typeface="+mj-lt"/>
                <a:cs typeface="Times New Roman" panose="02020603050405020304" pitchFamily="18" charset="0"/>
              </a:rPr>
              <a:t>Best performing models</a:t>
            </a:r>
            <a:r>
              <a:rPr lang="en-US" sz="1800" dirty="0">
                <a:solidFill>
                  <a:schemeClr val="accent2">
                    <a:lumMod val="75000"/>
                  </a:schemeClr>
                </a:solidFill>
                <a:latin typeface="+mj-lt"/>
                <a:cs typeface="Times New Roman" panose="02020603050405020304" pitchFamily="18" charset="0"/>
              </a:rPr>
              <a:t>: </a:t>
            </a:r>
            <a:r>
              <a:rPr lang="en-US" sz="1800" dirty="0">
                <a:solidFill>
                  <a:schemeClr val="accent5">
                    <a:lumMod val="75000"/>
                  </a:schemeClr>
                </a:solidFill>
                <a:latin typeface="+mj-lt"/>
                <a:cs typeface="Times New Roman" panose="02020603050405020304" pitchFamily="18" charset="0"/>
              </a:rPr>
              <a:t>Logistic Regression </a:t>
            </a:r>
            <a:r>
              <a:rPr lang="en-US" sz="1800" dirty="0">
                <a:solidFill>
                  <a:schemeClr val="accent2">
                    <a:lumMod val="75000"/>
                  </a:schemeClr>
                </a:solidFill>
                <a:latin typeface="+mj-lt"/>
                <a:cs typeface="Times New Roman" panose="02020603050405020304" pitchFamily="18" charset="0"/>
              </a:rPr>
              <a:t>, </a:t>
            </a:r>
            <a:r>
              <a:rPr lang="en-US" sz="1800" dirty="0">
                <a:solidFill>
                  <a:schemeClr val="accent5">
                    <a:lumMod val="75000"/>
                  </a:schemeClr>
                </a:solidFill>
                <a:latin typeface="+mj-lt"/>
                <a:cs typeface="Times New Roman" panose="02020603050405020304" pitchFamily="18" charset="0"/>
              </a:rPr>
              <a:t>Random Forest.</a:t>
            </a:r>
          </a:p>
        </p:txBody>
      </p:sp>
    </p:spTree>
    <p:extLst>
      <p:ext uri="{BB962C8B-B14F-4D97-AF65-F5344CB8AC3E}">
        <p14:creationId xmlns:p14="http://schemas.microsoft.com/office/powerpoint/2010/main" val="240003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24DD-DB8D-45DD-B784-E513731817E9}"/>
              </a:ext>
            </a:extLst>
          </p:cNvPr>
          <p:cNvSpPr>
            <a:spLocks noGrp="1"/>
          </p:cNvSpPr>
          <p:nvPr>
            <p:ph type="title"/>
          </p:nvPr>
        </p:nvSpPr>
        <p:spPr/>
        <p:txBody>
          <a:bodyPr/>
          <a:lstStyle/>
          <a:p>
            <a:r>
              <a:rPr lang="en-US" sz="2300" dirty="0">
                <a:latin typeface="Bell MT"/>
              </a:rPr>
              <a:t>Comparing model Performances</a:t>
            </a:r>
            <a:endParaRPr lang="en-US" dirty="0"/>
          </a:p>
        </p:txBody>
      </p:sp>
      <p:sp>
        <p:nvSpPr>
          <p:cNvPr id="5" name="Slide Number Placeholder 4">
            <a:extLst>
              <a:ext uri="{FF2B5EF4-FFF2-40B4-BE49-F238E27FC236}">
                <a16:creationId xmlns:a16="http://schemas.microsoft.com/office/drawing/2014/main" id="{5D922F88-3D3C-44AD-90F7-7E9B9C4B39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pSp>
        <p:nvGrpSpPr>
          <p:cNvPr id="26" name="Google Shape;239;p16">
            <a:extLst>
              <a:ext uri="{FF2B5EF4-FFF2-40B4-BE49-F238E27FC236}">
                <a16:creationId xmlns:a16="http://schemas.microsoft.com/office/drawing/2014/main" id="{9461B905-9242-4978-8E69-114E1036DBC0}"/>
              </a:ext>
            </a:extLst>
          </p:cNvPr>
          <p:cNvGrpSpPr/>
          <p:nvPr/>
        </p:nvGrpSpPr>
        <p:grpSpPr>
          <a:xfrm>
            <a:off x="307181" y="557215"/>
            <a:ext cx="371476" cy="321470"/>
            <a:chOff x="2594050" y="1631825"/>
            <a:chExt cx="439625" cy="439625"/>
          </a:xfrm>
        </p:grpSpPr>
        <p:sp>
          <p:nvSpPr>
            <p:cNvPr id="27" name="Google Shape;240;p16">
              <a:extLst>
                <a:ext uri="{FF2B5EF4-FFF2-40B4-BE49-F238E27FC236}">
                  <a16:creationId xmlns:a16="http://schemas.microsoft.com/office/drawing/2014/main" id="{0EB062AA-0713-4843-B1B5-F30DA2BC82FE}"/>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1;p16">
              <a:extLst>
                <a:ext uri="{FF2B5EF4-FFF2-40B4-BE49-F238E27FC236}">
                  <a16:creationId xmlns:a16="http://schemas.microsoft.com/office/drawing/2014/main" id="{60E972F2-7250-4E26-8EA1-B948E050138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2;p16">
              <a:extLst>
                <a:ext uri="{FF2B5EF4-FFF2-40B4-BE49-F238E27FC236}">
                  <a16:creationId xmlns:a16="http://schemas.microsoft.com/office/drawing/2014/main" id="{A1A5D00C-1972-4CDA-81A6-48B32CDE9EC6}"/>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243;p16">
              <a:extLst>
                <a:ext uri="{FF2B5EF4-FFF2-40B4-BE49-F238E27FC236}">
                  <a16:creationId xmlns:a16="http://schemas.microsoft.com/office/drawing/2014/main" id="{033AFCEB-5DED-4683-8C69-85D5E32C842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2" name="Table 12">
            <a:extLst>
              <a:ext uri="{FF2B5EF4-FFF2-40B4-BE49-F238E27FC236}">
                <a16:creationId xmlns:a16="http://schemas.microsoft.com/office/drawing/2014/main" id="{845CF4B9-0D65-09A7-F1F7-858419508EDC}"/>
              </a:ext>
            </a:extLst>
          </p:cNvPr>
          <p:cNvGraphicFramePr>
            <a:graphicFrameLocks noGrp="1"/>
          </p:cNvGraphicFramePr>
          <p:nvPr>
            <p:extLst>
              <p:ext uri="{D42A27DB-BD31-4B8C-83A1-F6EECF244321}">
                <p14:modId xmlns:p14="http://schemas.microsoft.com/office/powerpoint/2010/main" val="1515186486"/>
              </p:ext>
            </p:extLst>
          </p:nvPr>
        </p:nvGraphicFramePr>
        <p:xfrm>
          <a:off x="210105" y="1890943"/>
          <a:ext cx="4459548" cy="2582807"/>
        </p:xfrm>
        <a:graphic>
          <a:graphicData uri="http://schemas.openxmlformats.org/drawingml/2006/table">
            <a:tbl>
              <a:tblPr firstRow="1" bandRow="1">
                <a:tableStyleId>{E27665BA-8202-44FC-AD62-C9F0E3EA811A}</a:tableStyleId>
              </a:tblPr>
              <a:tblGrid>
                <a:gridCol w="1486516">
                  <a:extLst>
                    <a:ext uri="{9D8B030D-6E8A-4147-A177-3AD203B41FA5}">
                      <a16:colId xmlns:a16="http://schemas.microsoft.com/office/drawing/2014/main" val="450073423"/>
                    </a:ext>
                  </a:extLst>
                </a:gridCol>
                <a:gridCol w="1486516">
                  <a:extLst>
                    <a:ext uri="{9D8B030D-6E8A-4147-A177-3AD203B41FA5}">
                      <a16:colId xmlns:a16="http://schemas.microsoft.com/office/drawing/2014/main" val="3754557675"/>
                    </a:ext>
                  </a:extLst>
                </a:gridCol>
                <a:gridCol w="1486516">
                  <a:extLst>
                    <a:ext uri="{9D8B030D-6E8A-4147-A177-3AD203B41FA5}">
                      <a16:colId xmlns:a16="http://schemas.microsoft.com/office/drawing/2014/main" val="785754165"/>
                    </a:ext>
                  </a:extLst>
                </a:gridCol>
              </a:tblGrid>
              <a:tr h="486495">
                <a:tc>
                  <a:txBody>
                    <a:bodyPr/>
                    <a:lstStyle/>
                    <a:p>
                      <a:r>
                        <a:rPr lang="en-IN" sz="2000" b="1" dirty="0">
                          <a:latin typeface="+mj-lt"/>
                        </a:rPr>
                        <a:t>Scores</a:t>
                      </a:r>
                    </a:p>
                  </a:txBody>
                  <a:tcPr>
                    <a:solidFill>
                      <a:schemeClr val="tx1">
                        <a:lumMod val="20000"/>
                        <a:lumOff val="80000"/>
                      </a:schemeClr>
                    </a:solidFill>
                  </a:tcPr>
                </a:tc>
                <a:tc>
                  <a:txBody>
                    <a:bodyPr/>
                    <a:lstStyle/>
                    <a:p>
                      <a:r>
                        <a:rPr lang="en-IN" sz="1600" b="1" dirty="0">
                          <a:latin typeface="+mj-lt"/>
                        </a:rPr>
                        <a:t>Logistic Regression</a:t>
                      </a:r>
                    </a:p>
                  </a:txBody>
                  <a:tcPr>
                    <a:solidFill>
                      <a:schemeClr val="tx1">
                        <a:lumMod val="20000"/>
                        <a:lumOff val="80000"/>
                      </a:schemeClr>
                    </a:solidFill>
                  </a:tcPr>
                </a:tc>
                <a:tc>
                  <a:txBody>
                    <a:bodyPr/>
                    <a:lstStyle/>
                    <a:p>
                      <a:r>
                        <a:rPr lang="en-IN" sz="1400" b="1" dirty="0">
                          <a:latin typeface="+mj-lt"/>
                        </a:rPr>
                        <a:t>Random Forest Classifier</a:t>
                      </a:r>
                    </a:p>
                  </a:txBody>
                  <a:tcPr>
                    <a:solidFill>
                      <a:schemeClr val="tx1">
                        <a:lumMod val="20000"/>
                        <a:lumOff val="80000"/>
                      </a:schemeClr>
                    </a:solidFill>
                  </a:tcPr>
                </a:tc>
                <a:extLst>
                  <a:ext uri="{0D108BD9-81ED-4DB2-BD59-A6C34878D82A}">
                    <a16:rowId xmlns:a16="http://schemas.microsoft.com/office/drawing/2014/main" val="2023544465"/>
                  </a:ext>
                </a:extLst>
              </a:tr>
              <a:tr h="544202">
                <a:tc>
                  <a:txBody>
                    <a:bodyPr/>
                    <a:lstStyle/>
                    <a:p>
                      <a:r>
                        <a:rPr lang="en-IN" sz="1600" b="1" dirty="0">
                          <a:latin typeface="+mj-lt"/>
                        </a:rPr>
                        <a:t>Accuracy</a:t>
                      </a:r>
                    </a:p>
                  </a:txBody>
                  <a:tcPr>
                    <a:solidFill>
                      <a:schemeClr val="bg1">
                        <a:lumMod val="85000"/>
                      </a:schemeClr>
                    </a:solidFill>
                  </a:tcPr>
                </a:tc>
                <a:tc>
                  <a:txBody>
                    <a:bodyPr/>
                    <a:lstStyle/>
                    <a:p>
                      <a:r>
                        <a:rPr lang="en-IN" sz="1800" b="1" dirty="0">
                          <a:solidFill>
                            <a:srgbClr val="00B050"/>
                          </a:solidFill>
                          <a:latin typeface="+mj-lt"/>
                        </a:rPr>
                        <a:t>93%</a:t>
                      </a:r>
                    </a:p>
                  </a:txBody>
                  <a:tcPr>
                    <a:solidFill>
                      <a:schemeClr val="bg1">
                        <a:lumMod val="85000"/>
                      </a:schemeClr>
                    </a:solidFill>
                  </a:tcPr>
                </a:tc>
                <a:tc>
                  <a:txBody>
                    <a:bodyPr/>
                    <a:lstStyle/>
                    <a:p>
                      <a:r>
                        <a:rPr lang="en-IN" sz="1800" b="1" dirty="0">
                          <a:solidFill>
                            <a:srgbClr val="00B050"/>
                          </a:solidFill>
                          <a:latin typeface="+mj-lt"/>
                        </a:rPr>
                        <a:t>93%</a:t>
                      </a:r>
                    </a:p>
                  </a:txBody>
                  <a:tcPr>
                    <a:solidFill>
                      <a:schemeClr val="bg1">
                        <a:lumMod val="85000"/>
                      </a:schemeClr>
                    </a:solidFill>
                  </a:tcPr>
                </a:tc>
                <a:extLst>
                  <a:ext uri="{0D108BD9-81ED-4DB2-BD59-A6C34878D82A}">
                    <a16:rowId xmlns:a16="http://schemas.microsoft.com/office/drawing/2014/main" val="2451435935"/>
                  </a:ext>
                </a:extLst>
              </a:tr>
              <a:tr h="486495">
                <a:tc>
                  <a:txBody>
                    <a:bodyPr/>
                    <a:lstStyle/>
                    <a:p>
                      <a:r>
                        <a:rPr lang="en-IN" sz="1600" b="1" dirty="0">
                          <a:latin typeface="+mj-lt"/>
                        </a:rPr>
                        <a:t>Precision</a:t>
                      </a:r>
                    </a:p>
                  </a:txBody>
                  <a:tcPr>
                    <a:solidFill>
                      <a:schemeClr val="bg1">
                        <a:lumMod val="85000"/>
                      </a:schemeClr>
                    </a:solidFill>
                  </a:tcPr>
                </a:tc>
                <a:tc>
                  <a:txBody>
                    <a:bodyPr/>
                    <a:lstStyle/>
                    <a:p>
                      <a:r>
                        <a:rPr lang="en-IN" sz="1800" b="1" dirty="0">
                          <a:latin typeface="+mj-lt"/>
                        </a:rPr>
                        <a:t>92%</a:t>
                      </a:r>
                    </a:p>
                  </a:txBody>
                  <a:tcPr>
                    <a:solidFill>
                      <a:schemeClr val="bg1">
                        <a:lumMod val="85000"/>
                      </a:schemeClr>
                    </a:solidFill>
                  </a:tcPr>
                </a:tc>
                <a:tc>
                  <a:txBody>
                    <a:bodyPr/>
                    <a:lstStyle/>
                    <a:p>
                      <a:r>
                        <a:rPr lang="en-IN" sz="1800" b="1" dirty="0">
                          <a:latin typeface="+mj-lt"/>
                        </a:rPr>
                        <a:t>93%</a:t>
                      </a:r>
                    </a:p>
                  </a:txBody>
                  <a:tcPr>
                    <a:solidFill>
                      <a:schemeClr val="bg1">
                        <a:lumMod val="85000"/>
                      </a:schemeClr>
                    </a:solidFill>
                  </a:tcPr>
                </a:tc>
                <a:extLst>
                  <a:ext uri="{0D108BD9-81ED-4DB2-BD59-A6C34878D82A}">
                    <a16:rowId xmlns:a16="http://schemas.microsoft.com/office/drawing/2014/main" val="3995124437"/>
                  </a:ext>
                </a:extLst>
              </a:tr>
              <a:tr h="486495">
                <a:tc>
                  <a:txBody>
                    <a:bodyPr/>
                    <a:lstStyle/>
                    <a:p>
                      <a:r>
                        <a:rPr lang="en-IN" sz="1600" b="1" dirty="0">
                          <a:latin typeface="+mj-lt"/>
                        </a:rPr>
                        <a:t>Recall</a:t>
                      </a:r>
                    </a:p>
                  </a:txBody>
                  <a:tcPr>
                    <a:solidFill>
                      <a:schemeClr val="bg1">
                        <a:lumMod val="85000"/>
                      </a:schemeClr>
                    </a:solidFill>
                  </a:tcPr>
                </a:tc>
                <a:tc>
                  <a:txBody>
                    <a:bodyPr/>
                    <a:lstStyle/>
                    <a:p>
                      <a:r>
                        <a:rPr lang="en-IN" sz="1800" b="1" dirty="0">
                          <a:latin typeface="+mj-lt"/>
                        </a:rPr>
                        <a:t>92%</a:t>
                      </a:r>
                    </a:p>
                  </a:txBody>
                  <a:tcPr>
                    <a:solidFill>
                      <a:schemeClr val="bg1">
                        <a:lumMod val="85000"/>
                      </a:schemeClr>
                    </a:solidFill>
                  </a:tcPr>
                </a:tc>
                <a:tc>
                  <a:txBody>
                    <a:bodyPr/>
                    <a:lstStyle/>
                    <a:p>
                      <a:r>
                        <a:rPr lang="en-IN" sz="1800" b="1" dirty="0">
                          <a:latin typeface="+mj-lt"/>
                        </a:rPr>
                        <a:t>92%</a:t>
                      </a:r>
                    </a:p>
                  </a:txBody>
                  <a:tcPr>
                    <a:solidFill>
                      <a:schemeClr val="bg1">
                        <a:lumMod val="85000"/>
                      </a:schemeClr>
                    </a:solidFill>
                  </a:tcPr>
                </a:tc>
                <a:extLst>
                  <a:ext uri="{0D108BD9-81ED-4DB2-BD59-A6C34878D82A}">
                    <a16:rowId xmlns:a16="http://schemas.microsoft.com/office/drawing/2014/main" val="2353348444"/>
                  </a:ext>
                </a:extLst>
              </a:tr>
              <a:tr h="486495">
                <a:tc>
                  <a:txBody>
                    <a:bodyPr/>
                    <a:lstStyle/>
                    <a:p>
                      <a:r>
                        <a:rPr lang="en-IN" sz="1600" b="1" dirty="0">
                          <a:latin typeface="+mj-lt"/>
                        </a:rPr>
                        <a:t>F1 Score</a:t>
                      </a:r>
                    </a:p>
                  </a:txBody>
                  <a:tcPr>
                    <a:solidFill>
                      <a:schemeClr val="bg1">
                        <a:lumMod val="85000"/>
                      </a:schemeClr>
                    </a:solidFill>
                  </a:tcPr>
                </a:tc>
                <a:tc>
                  <a:txBody>
                    <a:bodyPr/>
                    <a:lstStyle/>
                    <a:p>
                      <a:r>
                        <a:rPr lang="en-IN" sz="1800" b="1" dirty="0">
                          <a:latin typeface="+mj-lt"/>
                        </a:rPr>
                        <a:t>92%</a:t>
                      </a:r>
                    </a:p>
                  </a:txBody>
                  <a:tcPr>
                    <a:solidFill>
                      <a:schemeClr val="bg1">
                        <a:lumMod val="85000"/>
                      </a:schemeClr>
                    </a:solidFill>
                  </a:tcPr>
                </a:tc>
                <a:tc>
                  <a:txBody>
                    <a:bodyPr/>
                    <a:lstStyle/>
                    <a:p>
                      <a:r>
                        <a:rPr lang="en-IN" sz="1800" b="1" dirty="0">
                          <a:latin typeface="+mj-lt"/>
                        </a:rPr>
                        <a:t>93%</a:t>
                      </a:r>
                    </a:p>
                  </a:txBody>
                  <a:tcPr>
                    <a:solidFill>
                      <a:schemeClr val="bg1">
                        <a:lumMod val="85000"/>
                      </a:schemeClr>
                    </a:solidFill>
                  </a:tcPr>
                </a:tc>
                <a:extLst>
                  <a:ext uri="{0D108BD9-81ED-4DB2-BD59-A6C34878D82A}">
                    <a16:rowId xmlns:a16="http://schemas.microsoft.com/office/drawing/2014/main" val="319372532"/>
                  </a:ext>
                </a:extLst>
              </a:tr>
            </a:tbl>
          </a:graphicData>
        </a:graphic>
      </p:graphicFrame>
      <p:graphicFrame>
        <p:nvGraphicFramePr>
          <p:cNvPr id="13" name="Table 13">
            <a:extLst>
              <a:ext uri="{FF2B5EF4-FFF2-40B4-BE49-F238E27FC236}">
                <a16:creationId xmlns:a16="http://schemas.microsoft.com/office/drawing/2014/main" id="{F51A05A9-4724-6D73-C1D5-8C73C97B89FB}"/>
              </a:ext>
            </a:extLst>
          </p:cNvPr>
          <p:cNvGraphicFramePr>
            <a:graphicFrameLocks noGrp="1"/>
          </p:cNvGraphicFramePr>
          <p:nvPr>
            <p:extLst>
              <p:ext uri="{D42A27DB-BD31-4B8C-83A1-F6EECF244321}">
                <p14:modId xmlns:p14="http://schemas.microsoft.com/office/powerpoint/2010/main" val="2204466228"/>
              </p:ext>
            </p:extLst>
          </p:nvPr>
        </p:nvGraphicFramePr>
        <p:xfrm>
          <a:off x="5122412" y="1890942"/>
          <a:ext cx="3367596" cy="2582809"/>
        </p:xfrm>
        <a:graphic>
          <a:graphicData uri="http://schemas.openxmlformats.org/drawingml/2006/table">
            <a:tbl>
              <a:tblPr firstRow="1" bandRow="1">
                <a:tableStyleId>{E27665BA-8202-44FC-AD62-C9F0E3EA811A}</a:tableStyleId>
              </a:tblPr>
              <a:tblGrid>
                <a:gridCol w="1683798">
                  <a:extLst>
                    <a:ext uri="{9D8B030D-6E8A-4147-A177-3AD203B41FA5}">
                      <a16:colId xmlns:a16="http://schemas.microsoft.com/office/drawing/2014/main" val="13556721"/>
                    </a:ext>
                  </a:extLst>
                </a:gridCol>
                <a:gridCol w="1683798">
                  <a:extLst>
                    <a:ext uri="{9D8B030D-6E8A-4147-A177-3AD203B41FA5}">
                      <a16:colId xmlns:a16="http://schemas.microsoft.com/office/drawing/2014/main" val="3533090017"/>
                    </a:ext>
                  </a:extLst>
                </a:gridCol>
              </a:tblGrid>
              <a:tr h="592353">
                <a:tc>
                  <a:txBody>
                    <a:bodyPr/>
                    <a:lstStyle/>
                    <a:p>
                      <a:r>
                        <a:rPr lang="en-IN" sz="1600" b="1" dirty="0">
                          <a:latin typeface="+mj-lt"/>
                        </a:rPr>
                        <a:t>Logistic Regression</a:t>
                      </a:r>
                    </a:p>
                  </a:txBody>
                  <a:tcPr>
                    <a:solidFill>
                      <a:schemeClr val="tx1">
                        <a:lumMod val="20000"/>
                        <a:lumOff val="80000"/>
                      </a:schemeClr>
                    </a:solidFill>
                  </a:tcPr>
                </a:tc>
                <a:tc>
                  <a:txBody>
                    <a:bodyPr/>
                    <a:lstStyle/>
                    <a:p>
                      <a:r>
                        <a:rPr lang="en-IN" sz="1600" b="1" dirty="0">
                          <a:latin typeface="+mj-lt"/>
                        </a:rPr>
                        <a:t>Random Forest Classifier</a:t>
                      </a:r>
                    </a:p>
                  </a:txBody>
                  <a:tcPr>
                    <a:solidFill>
                      <a:schemeClr val="tx1">
                        <a:lumMod val="20000"/>
                        <a:lumOff val="80000"/>
                      </a:schemeClr>
                    </a:solidFill>
                  </a:tcPr>
                </a:tc>
                <a:extLst>
                  <a:ext uri="{0D108BD9-81ED-4DB2-BD59-A6C34878D82A}">
                    <a16:rowId xmlns:a16="http://schemas.microsoft.com/office/drawing/2014/main" val="1770316389"/>
                  </a:ext>
                </a:extLst>
              </a:tr>
              <a:tr h="497614">
                <a:tc>
                  <a:txBody>
                    <a:bodyPr/>
                    <a:lstStyle/>
                    <a:p>
                      <a:r>
                        <a:rPr lang="en-IN" sz="1600" b="1" dirty="0">
                          <a:solidFill>
                            <a:srgbClr val="00B050"/>
                          </a:solidFill>
                          <a:latin typeface="+mj-lt"/>
                        </a:rPr>
                        <a:t>90%</a:t>
                      </a:r>
                    </a:p>
                  </a:txBody>
                  <a:tcPr>
                    <a:solidFill>
                      <a:schemeClr val="bg1">
                        <a:lumMod val="85000"/>
                      </a:schemeClr>
                    </a:solidFill>
                  </a:tcPr>
                </a:tc>
                <a:tc>
                  <a:txBody>
                    <a:bodyPr/>
                    <a:lstStyle/>
                    <a:p>
                      <a:r>
                        <a:rPr lang="en-IN" sz="1600" b="1" dirty="0">
                          <a:solidFill>
                            <a:srgbClr val="00B050"/>
                          </a:solidFill>
                          <a:latin typeface="+mj-lt"/>
                        </a:rPr>
                        <a:t>89%</a:t>
                      </a:r>
                    </a:p>
                  </a:txBody>
                  <a:tcPr>
                    <a:solidFill>
                      <a:schemeClr val="bg1">
                        <a:lumMod val="85000"/>
                      </a:schemeClr>
                    </a:solidFill>
                  </a:tcPr>
                </a:tc>
                <a:extLst>
                  <a:ext uri="{0D108BD9-81ED-4DB2-BD59-A6C34878D82A}">
                    <a16:rowId xmlns:a16="http://schemas.microsoft.com/office/drawing/2014/main" val="994377780"/>
                  </a:ext>
                </a:extLst>
              </a:tr>
              <a:tr h="497614">
                <a:tc>
                  <a:txBody>
                    <a:bodyPr/>
                    <a:lstStyle/>
                    <a:p>
                      <a:r>
                        <a:rPr lang="en-IN" sz="1600" b="1" dirty="0">
                          <a:latin typeface="+mj-lt"/>
                        </a:rPr>
                        <a:t>66%</a:t>
                      </a:r>
                    </a:p>
                  </a:txBody>
                  <a:tcPr>
                    <a:solidFill>
                      <a:schemeClr val="bg1">
                        <a:lumMod val="85000"/>
                      </a:schemeClr>
                    </a:solidFill>
                  </a:tcPr>
                </a:tc>
                <a:tc>
                  <a:txBody>
                    <a:bodyPr/>
                    <a:lstStyle/>
                    <a:p>
                      <a:r>
                        <a:rPr lang="en-IN" sz="1600" b="1" dirty="0">
                          <a:latin typeface="+mj-lt"/>
                        </a:rPr>
                        <a:t>72%</a:t>
                      </a:r>
                    </a:p>
                  </a:txBody>
                  <a:tcPr>
                    <a:solidFill>
                      <a:schemeClr val="bg1">
                        <a:lumMod val="85000"/>
                      </a:schemeClr>
                    </a:solidFill>
                  </a:tcPr>
                </a:tc>
                <a:extLst>
                  <a:ext uri="{0D108BD9-81ED-4DB2-BD59-A6C34878D82A}">
                    <a16:rowId xmlns:a16="http://schemas.microsoft.com/office/drawing/2014/main" val="3066820527"/>
                  </a:ext>
                </a:extLst>
              </a:tr>
              <a:tr h="497614">
                <a:tc>
                  <a:txBody>
                    <a:bodyPr/>
                    <a:lstStyle/>
                    <a:p>
                      <a:r>
                        <a:rPr lang="en-IN" sz="1600" b="1" dirty="0">
                          <a:latin typeface="+mj-lt"/>
                        </a:rPr>
                        <a:t>51%</a:t>
                      </a:r>
                    </a:p>
                  </a:txBody>
                  <a:tcPr>
                    <a:solidFill>
                      <a:schemeClr val="bg1">
                        <a:lumMod val="85000"/>
                      </a:schemeClr>
                    </a:solidFill>
                  </a:tcPr>
                </a:tc>
                <a:tc>
                  <a:txBody>
                    <a:bodyPr/>
                    <a:lstStyle/>
                    <a:p>
                      <a:r>
                        <a:rPr lang="en-IN" sz="1600" b="1" dirty="0">
                          <a:latin typeface="+mj-lt"/>
                        </a:rPr>
                        <a:t>45%</a:t>
                      </a:r>
                    </a:p>
                  </a:txBody>
                  <a:tcPr>
                    <a:solidFill>
                      <a:schemeClr val="bg1">
                        <a:lumMod val="85000"/>
                      </a:schemeClr>
                    </a:solidFill>
                  </a:tcPr>
                </a:tc>
                <a:extLst>
                  <a:ext uri="{0D108BD9-81ED-4DB2-BD59-A6C34878D82A}">
                    <a16:rowId xmlns:a16="http://schemas.microsoft.com/office/drawing/2014/main" val="1229740115"/>
                  </a:ext>
                </a:extLst>
              </a:tr>
              <a:tr h="497614">
                <a:tc>
                  <a:txBody>
                    <a:bodyPr/>
                    <a:lstStyle/>
                    <a:p>
                      <a:r>
                        <a:rPr lang="en-IN" sz="1600" b="1" dirty="0">
                          <a:latin typeface="+mj-lt"/>
                        </a:rPr>
                        <a:t>57%</a:t>
                      </a:r>
                    </a:p>
                  </a:txBody>
                  <a:tcPr>
                    <a:solidFill>
                      <a:schemeClr val="bg1">
                        <a:lumMod val="85000"/>
                      </a:schemeClr>
                    </a:solidFill>
                  </a:tcPr>
                </a:tc>
                <a:tc>
                  <a:txBody>
                    <a:bodyPr/>
                    <a:lstStyle/>
                    <a:p>
                      <a:r>
                        <a:rPr lang="en-IN" sz="1600" b="1" dirty="0">
                          <a:latin typeface="+mj-lt"/>
                        </a:rPr>
                        <a:t>49%</a:t>
                      </a:r>
                    </a:p>
                  </a:txBody>
                  <a:tcPr>
                    <a:solidFill>
                      <a:schemeClr val="bg1">
                        <a:lumMod val="85000"/>
                      </a:schemeClr>
                    </a:solidFill>
                  </a:tcPr>
                </a:tc>
                <a:extLst>
                  <a:ext uri="{0D108BD9-81ED-4DB2-BD59-A6C34878D82A}">
                    <a16:rowId xmlns:a16="http://schemas.microsoft.com/office/drawing/2014/main" val="1302881891"/>
                  </a:ext>
                </a:extLst>
              </a:tr>
            </a:tbl>
          </a:graphicData>
        </a:graphic>
      </p:graphicFrame>
      <p:sp>
        <p:nvSpPr>
          <p:cNvPr id="14" name="TextBox 13">
            <a:extLst>
              <a:ext uri="{FF2B5EF4-FFF2-40B4-BE49-F238E27FC236}">
                <a16:creationId xmlns:a16="http://schemas.microsoft.com/office/drawing/2014/main" id="{CB8C43FC-C2E3-6B8A-4B44-C7D911789516}"/>
              </a:ext>
            </a:extLst>
          </p:cNvPr>
          <p:cNvSpPr txBox="1"/>
          <p:nvPr/>
        </p:nvSpPr>
        <p:spPr>
          <a:xfrm>
            <a:off x="1661456" y="1393794"/>
            <a:ext cx="3061465" cy="461665"/>
          </a:xfrm>
          <a:prstGeom prst="rect">
            <a:avLst/>
          </a:prstGeom>
          <a:noFill/>
        </p:spPr>
        <p:txBody>
          <a:bodyPr wrap="square" rtlCol="0">
            <a:spAutoFit/>
          </a:bodyPr>
          <a:lstStyle/>
          <a:p>
            <a:r>
              <a:rPr lang="en-IN" sz="2400" b="1" dirty="0">
                <a:solidFill>
                  <a:schemeClr val="accent5">
                    <a:lumMod val="75000"/>
                  </a:schemeClr>
                </a:solidFill>
                <a:latin typeface="+mj-lt"/>
              </a:rPr>
              <a:t>Musical Instruments</a:t>
            </a:r>
          </a:p>
        </p:txBody>
      </p:sp>
      <p:sp>
        <p:nvSpPr>
          <p:cNvPr id="15" name="TextBox 14">
            <a:extLst>
              <a:ext uri="{FF2B5EF4-FFF2-40B4-BE49-F238E27FC236}">
                <a16:creationId xmlns:a16="http://schemas.microsoft.com/office/drawing/2014/main" id="{7277653E-8465-8275-A1B6-0B29811C788F}"/>
              </a:ext>
            </a:extLst>
          </p:cNvPr>
          <p:cNvSpPr txBox="1"/>
          <p:nvPr/>
        </p:nvSpPr>
        <p:spPr>
          <a:xfrm>
            <a:off x="5122412" y="1393794"/>
            <a:ext cx="3133817" cy="461665"/>
          </a:xfrm>
          <a:prstGeom prst="rect">
            <a:avLst/>
          </a:prstGeom>
          <a:noFill/>
        </p:spPr>
        <p:txBody>
          <a:bodyPr wrap="square" rtlCol="0">
            <a:spAutoFit/>
          </a:bodyPr>
          <a:lstStyle/>
          <a:p>
            <a:r>
              <a:rPr lang="en-IN" sz="2400" b="1" dirty="0">
                <a:solidFill>
                  <a:schemeClr val="accent5">
                    <a:lumMod val="75000"/>
                  </a:schemeClr>
                </a:solidFill>
                <a:latin typeface="+mj-lt"/>
              </a:rPr>
              <a:t>Digital Music</a:t>
            </a:r>
          </a:p>
        </p:txBody>
      </p:sp>
    </p:spTree>
    <p:extLst>
      <p:ext uri="{BB962C8B-B14F-4D97-AF65-F5344CB8AC3E}">
        <p14:creationId xmlns:p14="http://schemas.microsoft.com/office/powerpoint/2010/main" val="271301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6" name="Google Shape;216;p1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3" name="Rectangle: Rounded Corners 2">
            <a:extLst>
              <a:ext uri="{FF2B5EF4-FFF2-40B4-BE49-F238E27FC236}">
                <a16:creationId xmlns:a16="http://schemas.microsoft.com/office/drawing/2014/main" id="{4217A97E-AE1C-463B-B47B-715C0343DD68}"/>
              </a:ext>
            </a:extLst>
          </p:cNvPr>
          <p:cNvSpPr/>
          <p:nvPr/>
        </p:nvSpPr>
        <p:spPr>
          <a:xfrm>
            <a:off x="2427899" y="1030744"/>
            <a:ext cx="4288202" cy="374609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u="sng" dirty="0">
                <a:solidFill>
                  <a:srgbClr val="FF9900"/>
                </a:solidFill>
                <a:latin typeface="Bell MT" panose="02020503060305020303" pitchFamily="18" charset="0"/>
              </a:rPr>
              <a:t>Presenters:</a:t>
            </a:r>
          </a:p>
          <a:p>
            <a:pPr algn="ctr"/>
            <a:endParaRPr lang="en-US" sz="2000" dirty="0">
              <a:latin typeface="Bell MT" panose="02020503060305020303" pitchFamily="18" charset="0"/>
            </a:endParaRPr>
          </a:p>
          <a:p>
            <a:pPr algn="ctr"/>
            <a:r>
              <a:rPr lang="en-US" sz="2000" dirty="0">
                <a:latin typeface="Bell MT" panose="02020503060305020303" pitchFamily="18" charset="0"/>
              </a:rPr>
              <a:t>Aniket </a:t>
            </a:r>
            <a:r>
              <a:rPr lang="en-US" sz="2000" dirty="0" err="1">
                <a:latin typeface="Bell MT" panose="02020503060305020303" pitchFamily="18" charset="0"/>
              </a:rPr>
              <a:t>Bhayde</a:t>
            </a:r>
            <a:endParaRPr lang="en-US" sz="2000" dirty="0">
              <a:latin typeface="Bell MT" panose="02020503060305020303" pitchFamily="18" charset="0"/>
            </a:endParaRPr>
          </a:p>
          <a:p>
            <a:pPr algn="ctr"/>
            <a:r>
              <a:rPr lang="en-US" sz="2000" dirty="0" err="1">
                <a:latin typeface="Bell MT" panose="02020503060305020303" pitchFamily="18" charset="0"/>
              </a:rPr>
              <a:t>Agniva</a:t>
            </a:r>
            <a:r>
              <a:rPr lang="en-US" sz="2000" dirty="0">
                <a:latin typeface="Bell MT" panose="02020503060305020303" pitchFamily="18" charset="0"/>
              </a:rPr>
              <a:t> Das</a:t>
            </a:r>
          </a:p>
          <a:p>
            <a:pPr algn="ctr"/>
            <a:r>
              <a:rPr lang="en-US" sz="2000" dirty="0">
                <a:latin typeface="Bell MT" panose="02020503060305020303" pitchFamily="18" charset="0"/>
              </a:rPr>
              <a:t>Nikhil </a:t>
            </a:r>
            <a:r>
              <a:rPr lang="en-US" sz="2000" dirty="0" err="1">
                <a:latin typeface="Bell MT" panose="02020503060305020303" pitchFamily="18" charset="0"/>
              </a:rPr>
              <a:t>Saibewar</a:t>
            </a:r>
            <a:endParaRPr lang="en-US" sz="2000" dirty="0">
              <a:latin typeface="Bell MT" panose="02020503060305020303" pitchFamily="18" charset="0"/>
            </a:endParaRPr>
          </a:p>
          <a:p>
            <a:pPr algn="ctr"/>
            <a:r>
              <a:rPr lang="en-US" sz="2000" dirty="0">
                <a:latin typeface="Bell MT" panose="02020503060305020303" pitchFamily="18" charset="0"/>
              </a:rPr>
              <a:t>Kushagra Sindhi</a:t>
            </a:r>
          </a:p>
          <a:p>
            <a:pPr algn="ctr"/>
            <a:endParaRPr lang="en-US" sz="2000" dirty="0">
              <a:latin typeface="Bell MT" panose="02020503060305020303" pitchFamily="18" charset="0"/>
            </a:endParaRPr>
          </a:p>
          <a:p>
            <a:pPr algn="ctr"/>
            <a:endParaRPr lang="en-US" sz="2000" dirty="0">
              <a:latin typeface="Bell MT" panose="02020503060305020303" pitchFamily="18" charset="0"/>
            </a:endParaRPr>
          </a:p>
          <a:p>
            <a:pPr algn="ctr"/>
            <a:r>
              <a:rPr lang="en-US" sz="2000" dirty="0">
                <a:latin typeface="Bell MT" panose="02020503060305020303" pitchFamily="18" charset="0"/>
              </a:rPr>
              <a:t>Advance PGP in Data Science and Machine Learning </a:t>
            </a:r>
          </a:p>
          <a:p>
            <a:pPr algn="ctr"/>
            <a:r>
              <a:rPr lang="en-US" sz="2000" b="1" u="sng" dirty="0">
                <a:solidFill>
                  <a:srgbClr val="FF9900"/>
                </a:solidFill>
                <a:latin typeface="Bell MT" panose="02020503060305020303" pitchFamily="18" charset="0"/>
              </a:rPr>
              <a:t>Mentor</a:t>
            </a:r>
            <a:r>
              <a:rPr lang="en-US" sz="2000" b="1" u="sng" dirty="0">
                <a:latin typeface="Bell MT" panose="02020503060305020303" pitchFamily="18" charset="0"/>
              </a:rPr>
              <a:t> </a:t>
            </a:r>
          </a:p>
          <a:p>
            <a:pPr algn="ctr"/>
            <a:r>
              <a:rPr lang="en-US" sz="2000" dirty="0">
                <a:latin typeface="Bell MT" panose="02020503060305020303" pitchFamily="18" charset="0"/>
              </a:rPr>
              <a:t>Suraj </a:t>
            </a:r>
            <a:r>
              <a:rPr lang="en-US" sz="2000" dirty="0" err="1">
                <a:latin typeface="Bell MT" panose="02020503060305020303" pitchFamily="18" charset="0"/>
              </a:rPr>
              <a:t>Shete</a:t>
            </a:r>
            <a:endParaRPr lang="en-IN" sz="2000" dirty="0">
              <a:latin typeface="Bell MT" panose="02020503060305020303" pitchFamily="18" charset="0"/>
            </a:endParaRPr>
          </a:p>
        </p:txBody>
      </p:sp>
      <p:sp>
        <p:nvSpPr>
          <p:cNvPr id="5" name="Rectangle 4">
            <a:extLst>
              <a:ext uri="{FF2B5EF4-FFF2-40B4-BE49-F238E27FC236}">
                <a16:creationId xmlns:a16="http://schemas.microsoft.com/office/drawing/2014/main" id="{2D6B8C73-8BCB-4BD6-9778-40CF5AC01A2F}"/>
              </a:ext>
            </a:extLst>
          </p:cNvPr>
          <p:cNvSpPr/>
          <p:nvPr/>
        </p:nvSpPr>
        <p:spPr>
          <a:xfrm>
            <a:off x="106680" y="53340"/>
            <a:ext cx="8915400" cy="4991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7852B683-9436-5B7C-1A82-F01266D1C221}"/>
              </a:ext>
            </a:extLst>
          </p:cNvPr>
          <p:cNvPicPr>
            <a:picLocks noChangeAspect="1"/>
          </p:cNvPicPr>
          <p:nvPr/>
        </p:nvPicPr>
        <p:blipFill>
          <a:blip r:embed="rId3"/>
          <a:stretch>
            <a:fillRect/>
          </a:stretch>
        </p:blipFill>
        <p:spPr>
          <a:xfrm>
            <a:off x="121920" y="53340"/>
            <a:ext cx="2305979" cy="1419022"/>
          </a:xfrm>
          <a:prstGeom prst="rect">
            <a:avLst/>
          </a:prstGeom>
        </p:spPr>
      </p:pic>
      <p:sp>
        <p:nvSpPr>
          <p:cNvPr id="4" name="Slide Number Placeholder 2">
            <a:extLst>
              <a:ext uri="{FF2B5EF4-FFF2-40B4-BE49-F238E27FC236}">
                <a16:creationId xmlns:a16="http://schemas.microsoft.com/office/drawing/2014/main" id="{33EE2601-800F-3B9A-6EB2-9DA80AB233D1}"/>
              </a:ext>
            </a:extLst>
          </p:cNvPr>
          <p:cNvSpPr txBox="1">
            <a:spLocks/>
          </p:cNvSpPr>
          <p:nvPr/>
        </p:nvSpPr>
        <p:spPr>
          <a:xfrm>
            <a:off x="7498104" y="4637154"/>
            <a:ext cx="1487400" cy="315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1pPr>
            <a:lvl2pPr marR="0" lvl="1"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2pPr>
            <a:lvl3pPr marR="0" lvl="2"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3pPr>
            <a:lvl4pPr marR="0" lvl="3"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4pPr>
            <a:lvl5pPr marR="0" lvl="4"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5pPr>
            <a:lvl6pPr marR="0" lvl="5"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6pPr>
            <a:lvl7pPr marR="0" lvl="6"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7pPr>
            <a:lvl8pPr marR="0" lvl="7"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8pPr>
            <a:lvl9pPr marR="0" lvl="8" algn="r" rtl="0">
              <a:lnSpc>
                <a:spcPct val="100000"/>
              </a:lnSpc>
              <a:spcBef>
                <a:spcPts val="0"/>
              </a:spcBef>
              <a:spcAft>
                <a:spcPts val="0"/>
              </a:spcAft>
              <a:buClr>
                <a:srgbClr val="000000"/>
              </a:buClr>
              <a:buFont typeface="Arial"/>
              <a:buNone/>
              <a:defRPr sz="1200" b="1" i="0" u="none" strike="noStrike" cap="none">
                <a:solidFill>
                  <a:schemeClr val="lt1"/>
                </a:solidFill>
                <a:latin typeface="Roboto Condensed"/>
                <a:ea typeface="Roboto Condensed"/>
                <a:cs typeface="Roboto Condensed"/>
                <a:sym typeface="Roboto Condensed"/>
              </a:defRPr>
            </a:lvl9pPr>
          </a:lstStyle>
          <a:p>
            <a:r>
              <a:rPr lang="en" dirty="0">
                <a:solidFill>
                  <a:schemeClr val="bg2">
                    <a:lumMod val="50000"/>
                  </a:schemeClr>
                </a:solidFill>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4" y="1650206"/>
            <a:ext cx="6299689" cy="229679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000" b="1" dirty="0">
                <a:latin typeface="Bell MT" panose="02020503060305020303" pitchFamily="18" charset="0"/>
              </a:rPr>
              <a:t>Clustering of customers using Unsupervised ML</a:t>
            </a:r>
          </a:p>
          <a:p>
            <a:pPr marL="0" lvl="0" indent="0" algn="l" rtl="0">
              <a:spcBef>
                <a:spcPts val="600"/>
              </a:spcBef>
              <a:spcAft>
                <a:spcPts val="0"/>
              </a:spcAft>
              <a:buNone/>
            </a:pPr>
            <a:endParaRPr lang="en-US" sz="4000" b="1" dirty="0">
              <a:latin typeface="Bell MT" panose="02020503060305020303" pitchFamily="18" charset="0"/>
            </a:endParaRP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2236172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195E-0514-D36D-880E-E1841C5A726A}"/>
              </a:ext>
            </a:extLst>
          </p:cNvPr>
          <p:cNvSpPr>
            <a:spLocks noGrp="1"/>
          </p:cNvSpPr>
          <p:nvPr>
            <p:ph type="title"/>
          </p:nvPr>
        </p:nvSpPr>
        <p:spPr/>
        <p:txBody>
          <a:bodyPr/>
          <a:lstStyle/>
          <a:p>
            <a:r>
              <a:rPr lang="en-US" sz="2800" dirty="0">
                <a:latin typeface="+mj-lt"/>
              </a:rPr>
              <a:t>Customer Segmentation</a:t>
            </a:r>
          </a:p>
        </p:txBody>
      </p:sp>
      <p:sp>
        <p:nvSpPr>
          <p:cNvPr id="3" name="Slide Number Placeholder 2">
            <a:extLst>
              <a:ext uri="{FF2B5EF4-FFF2-40B4-BE49-F238E27FC236}">
                <a16:creationId xmlns:a16="http://schemas.microsoft.com/office/drawing/2014/main" id="{3335E074-2A24-2E1E-3361-E961A1450A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8" name="Picture 7">
            <a:extLst>
              <a:ext uri="{FF2B5EF4-FFF2-40B4-BE49-F238E27FC236}">
                <a16:creationId xmlns:a16="http://schemas.microsoft.com/office/drawing/2014/main" id="{A4F2197F-F383-F157-F211-2C813E3853E2}"/>
              </a:ext>
            </a:extLst>
          </p:cNvPr>
          <p:cNvPicPr>
            <a:picLocks noChangeAspect="1"/>
          </p:cNvPicPr>
          <p:nvPr/>
        </p:nvPicPr>
        <p:blipFill>
          <a:blip r:embed="rId2"/>
          <a:stretch>
            <a:fillRect/>
          </a:stretch>
        </p:blipFill>
        <p:spPr>
          <a:xfrm>
            <a:off x="3484177" y="1349715"/>
            <a:ext cx="5543550" cy="1550648"/>
          </a:xfrm>
          <a:prstGeom prst="rect">
            <a:avLst/>
          </a:prstGeom>
        </p:spPr>
      </p:pic>
      <p:pic>
        <p:nvPicPr>
          <p:cNvPr id="12" name="Picture 11">
            <a:extLst>
              <a:ext uri="{FF2B5EF4-FFF2-40B4-BE49-F238E27FC236}">
                <a16:creationId xmlns:a16="http://schemas.microsoft.com/office/drawing/2014/main" id="{A11B4BC5-0BBD-E74D-3B9C-3E0CAA20D9E2}"/>
              </a:ext>
            </a:extLst>
          </p:cNvPr>
          <p:cNvPicPr>
            <a:picLocks noChangeAspect="1"/>
          </p:cNvPicPr>
          <p:nvPr/>
        </p:nvPicPr>
        <p:blipFill>
          <a:blip r:embed="rId3"/>
          <a:stretch>
            <a:fillRect/>
          </a:stretch>
        </p:blipFill>
        <p:spPr>
          <a:xfrm>
            <a:off x="3275860" y="2890387"/>
            <a:ext cx="5751867" cy="1644479"/>
          </a:xfrm>
          <a:prstGeom prst="rect">
            <a:avLst/>
          </a:prstGeom>
        </p:spPr>
      </p:pic>
      <p:sp>
        <p:nvSpPr>
          <p:cNvPr id="4" name="TextBox 3">
            <a:extLst>
              <a:ext uri="{FF2B5EF4-FFF2-40B4-BE49-F238E27FC236}">
                <a16:creationId xmlns:a16="http://schemas.microsoft.com/office/drawing/2014/main" id="{A249686C-7328-6836-5BFF-420DD50E2FDF}"/>
              </a:ext>
            </a:extLst>
          </p:cNvPr>
          <p:cNvSpPr txBox="1"/>
          <p:nvPr/>
        </p:nvSpPr>
        <p:spPr>
          <a:xfrm>
            <a:off x="116273" y="1512285"/>
            <a:ext cx="3327202" cy="738664"/>
          </a:xfrm>
          <a:prstGeom prst="rect">
            <a:avLst/>
          </a:prstGeom>
          <a:noFill/>
        </p:spPr>
        <p:txBody>
          <a:bodyPr wrap="square">
            <a:spAutoFit/>
          </a:bodyPr>
          <a:lstStyle/>
          <a:p>
            <a:pPr marL="285750" indent="-285750" algn="just">
              <a:buFont typeface="Wingdings" panose="05000000000000000000" pitchFamily="2" charset="2"/>
              <a:buChar char="Ø"/>
            </a:pPr>
            <a:r>
              <a:rPr lang="en-US" b="1" i="0" dirty="0">
                <a:solidFill>
                  <a:schemeClr val="tx1"/>
                </a:solidFill>
                <a:effectLst/>
                <a:latin typeface="+mj-lt"/>
              </a:rPr>
              <a:t>Clustering involves grouping data points based on their similarity and dissimilarity.</a:t>
            </a:r>
            <a:endParaRPr lang="en-US" b="1" dirty="0">
              <a:solidFill>
                <a:schemeClr val="tx1"/>
              </a:solidFill>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3677921C-8393-C781-23F2-CFE37BEECE0B}"/>
              </a:ext>
            </a:extLst>
          </p:cNvPr>
          <p:cNvSpPr txBox="1"/>
          <p:nvPr/>
        </p:nvSpPr>
        <p:spPr>
          <a:xfrm>
            <a:off x="116273" y="2376171"/>
            <a:ext cx="2826187" cy="738664"/>
          </a:xfrm>
          <a:prstGeom prst="rect">
            <a:avLst/>
          </a:prstGeom>
          <a:noFill/>
        </p:spPr>
        <p:txBody>
          <a:bodyPr wrap="square" rtlCol="0">
            <a:spAutoFit/>
          </a:bodyPr>
          <a:lstStyle/>
          <a:p>
            <a:pPr marL="285750" indent="-285750">
              <a:buFont typeface="Wingdings" panose="05000000000000000000" pitchFamily="2" charset="2"/>
              <a:buChar char="Ø"/>
            </a:pPr>
            <a:r>
              <a:rPr lang="en-IN" b="1" dirty="0">
                <a:solidFill>
                  <a:schemeClr val="bg2">
                    <a:lumMod val="50000"/>
                  </a:schemeClr>
                </a:solidFill>
                <a:latin typeface="+mj-lt"/>
              </a:rPr>
              <a:t>Digital music Customer Segmentation Visualization</a:t>
            </a:r>
          </a:p>
          <a:p>
            <a:endParaRPr lang="en-IN" dirty="0"/>
          </a:p>
        </p:txBody>
      </p:sp>
      <p:sp>
        <p:nvSpPr>
          <p:cNvPr id="9" name="TextBox 8">
            <a:extLst>
              <a:ext uri="{FF2B5EF4-FFF2-40B4-BE49-F238E27FC236}">
                <a16:creationId xmlns:a16="http://schemas.microsoft.com/office/drawing/2014/main" id="{67DAD3FD-76C1-E1D9-E9EE-5998E7339D51}"/>
              </a:ext>
            </a:extLst>
          </p:cNvPr>
          <p:cNvSpPr txBox="1"/>
          <p:nvPr/>
        </p:nvSpPr>
        <p:spPr>
          <a:xfrm>
            <a:off x="116273" y="3343294"/>
            <a:ext cx="2556768" cy="738664"/>
          </a:xfrm>
          <a:prstGeom prst="rect">
            <a:avLst/>
          </a:prstGeom>
          <a:noFill/>
        </p:spPr>
        <p:txBody>
          <a:bodyPr wrap="square" rtlCol="0">
            <a:spAutoFit/>
          </a:bodyPr>
          <a:lstStyle/>
          <a:p>
            <a:pPr marL="285750" indent="-285750">
              <a:buFont typeface="Wingdings" panose="05000000000000000000" pitchFamily="2" charset="2"/>
              <a:buChar char="Ø"/>
            </a:pPr>
            <a:r>
              <a:rPr lang="en-IN" b="1" dirty="0">
                <a:solidFill>
                  <a:schemeClr val="bg2">
                    <a:lumMod val="50000"/>
                  </a:schemeClr>
                </a:solidFill>
                <a:latin typeface="+mj-lt"/>
              </a:rPr>
              <a:t> Musical Instruments customer Segmentation Visualization using PCA</a:t>
            </a:r>
          </a:p>
        </p:txBody>
      </p:sp>
    </p:spTree>
    <p:extLst>
      <p:ext uri="{BB962C8B-B14F-4D97-AF65-F5344CB8AC3E}">
        <p14:creationId xmlns:p14="http://schemas.microsoft.com/office/powerpoint/2010/main" val="48530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5"/>
          <p:cNvSpPr txBox="1">
            <a:spLocks noGrp="1"/>
          </p:cNvSpPr>
          <p:nvPr>
            <p:ph type="body" idx="1"/>
          </p:nvPr>
        </p:nvSpPr>
        <p:spPr>
          <a:xfrm>
            <a:off x="829774" y="1650206"/>
            <a:ext cx="6299689" cy="1900862"/>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4000" b="1" dirty="0">
                <a:latin typeface="Bell MT" panose="02020503060305020303" pitchFamily="18" charset="0"/>
              </a:rPr>
              <a:t>Time Series Analysis and future forecasting</a:t>
            </a:r>
          </a:p>
        </p:txBody>
      </p:sp>
      <p:sp>
        <p:nvSpPr>
          <p:cNvPr id="230" name="Google Shape;230;p15"/>
          <p:cNvSpPr txBox="1">
            <a:spLocks noGrp="1"/>
          </p:cNvSpPr>
          <p:nvPr>
            <p:ph type="sldNum" idx="4294967295"/>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31" name="Google Shape;231;p1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2430070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195E-0514-D36D-880E-E1841C5A726A}"/>
              </a:ext>
            </a:extLst>
          </p:cNvPr>
          <p:cNvSpPr>
            <a:spLocks noGrp="1"/>
          </p:cNvSpPr>
          <p:nvPr>
            <p:ph type="title"/>
          </p:nvPr>
        </p:nvSpPr>
        <p:spPr/>
        <p:txBody>
          <a:bodyPr/>
          <a:lstStyle/>
          <a:p>
            <a:pPr algn="ctr"/>
            <a:r>
              <a:rPr lang="en-US" sz="2800" dirty="0">
                <a:latin typeface="+mj-lt"/>
              </a:rPr>
              <a:t>Time Series Analysis</a:t>
            </a:r>
          </a:p>
        </p:txBody>
      </p:sp>
      <p:sp>
        <p:nvSpPr>
          <p:cNvPr id="3" name="Slide Number Placeholder 2">
            <a:extLst>
              <a:ext uri="{FF2B5EF4-FFF2-40B4-BE49-F238E27FC236}">
                <a16:creationId xmlns:a16="http://schemas.microsoft.com/office/drawing/2014/main" id="{3335E074-2A24-2E1E-3361-E961A1450A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5" name="TextBox 4">
            <a:extLst>
              <a:ext uri="{FF2B5EF4-FFF2-40B4-BE49-F238E27FC236}">
                <a16:creationId xmlns:a16="http://schemas.microsoft.com/office/drawing/2014/main" id="{3293DFA0-D67A-F9C0-9732-F671F128833E}"/>
              </a:ext>
            </a:extLst>
          </p:cNvPr>
          <p:cNvSpPr txBox="1"/>
          <p:nvPr/>
        </p:nvSpPr>
        <p:spPr>
          <a:xfrm>
            <a:off x="-113" y="1423125"/>
            <a:ext cx="8872454" cy="1169551"/>
          </a:xfrm>
          <a:prstGeom prst="rect">
            <a:avLst/>
          </a:prstGeom>
          <a:noFill/>
        </p:spPr>
        <p:txBody>
          <a:bodyPr wrap="square">
            <a:spAutoFit/>
          </a:bodyPr>
          <a:lstStyle/>
          <a:p>
            <a:r>
              <a:rPr lang="en-US" b="1" i="0" dirty="0">
                <a:solidFill>
                  <a:schemeClr val="tx1"/>
                </a:solidFill>
                <a:effectLst/>
                <a:latin typeface="Arial Black" panose="020B0A04020102020204" pitchFamily="34" charset="0"/>
              </a:rPr>
              <a:t>Time Series Analysis involves studying how variables change over time, taking into account the seasonality and trend of the data. </a:t>
            </a:r>
            <a:r>
              <a:rPr lang="en-US" b="1" dirty="0">
                <a:solidFill>
                  <a:schemeClr val="tx1"/>
                </a:solidFill>
                <a:latin typeface="Arial Black" panose="020B0A04020102020204" pitchFamily="34" charset="0"/>
                <a:cs typeface="Times New Roman" panose="02020603050405020304" pitchFamily="18" charset="0"/>
              </a:rPr>
              <a:t>The Overall data have some seasonality and trend.</a:t>
            </a:r>
          </a:p>
          <a:p>
            <a:r>
              <a:rPr lang="en-US" b="0" i="0" dirty="0">
                <a:solidFill>
                  <a:schemeClr val="tx1"/>
                </a:solidFill>
                <a:effectLst/>
                <a:latin typeface="Arial Black" panose="020B0A04020102020204" pitchFamily="34" charset="0"/>
              </a:rPr>
              <a:t>By converting the data into weekly intervals and using forecasting techniques, we can gain insights into the continuous entities and better understand the trend.</a:t>
            </a:r>
            <a:endParaRPr lang="en-US" b="1" dirty="0">
              <a:solidFill>
                <a:schemeClr val="tx1"/>
              </a:solidFill>
              <a:latin typeface="Arial Black" panose="020B0A040201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DD68A193-F069-0491-74D8-CBE7A01CEFAA}"/>
              </a:ext>
            </a:extLst>
          </p:cNvPr>
          <p:cNvPicPr>
            <a:picLocks noChangeAspect="1"/>
          </p:cNvPicPr>
          <p:nvPr/>
        </p:nvPicPr>
        <p:blipFill>
          <a:blip r:embed="rId2"/>
          <a:stretch>
            <a:fillRect/>
          </a:stretch>
        </p:blipFill>
        <p:spPr>
          <a:xfrm>
            <a:off x="0" y="2712245"/>
            <a:ext cx="9144000" cy="1528199"/>
          </a:xfrm>
          <a:prstGeom prst="rect">
            <a:avLst/>
          </a:prstGeom>
        </p:spPr>
      </p:pic>
    </p:spTree>
    <p:extLst>
      <p:ext uri="{BB962C8B-B14F-4D97-AF65-F5344CB8AC3E}">
        <p14:creationId xmlns:p14="http://schemas.microsoft.com/office/powerpoint/2010/main" val="2685293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86BE-4CE1-C4E5-1A62-B978234A7AB9}"/>
              </a:ext>
            </a:extLst>
          </p:cNvPr>
          <p:cNvSpPr>
            <a:spLocks noGrp="1"/>
          </p:cNvSpPr>
          <p:nvPr>
            <p:ph type="title"/>
          </p:nvPr>
        </p:nvSpPr>
        <p:spPr/>
        <p:txBody>
          <a:bodyPr/>
          <a:lstStyle/>
          <a:p>
            <a:r>
              <a:rPr lang="en-US" sz="2800">
                <a:latin typeface="Bell MT" panose="02020503060305020303" pitchFamily="18" charset="0"/>
              </a:rPr>
              <a:t>Future Forecasting</a:t>
            </a:r>
            <a:endParaRPr lang="en-US" sz="2800" dirty="0">
              <a:latin typeface="Bell MT" panose="02020503060305020303" pitchFamily="18" charset="0"/>
            </a:endParaRPr>
          </a:p>
        </p:txBody>
      </p:sp>
      <p:sp>
        <p:nvSpPr>
          <p:cNvPr id="3" name="Slide Number Placeholder 2">
            <a:extLst>
              <a:ext uri="{FF2B5EF4-FFF2-40B4-BE49-F238E27FC236}">
                <a16:creationId xmlns:a16="http://schemas.microsoft.com/office/drawing/2014/main" id="{094EE4FF-4FA3-EC78-BA10-7F01372146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Picture 4">
            <a:extLst>
              <a:ext uri="{FF2B5EF4-FFF2-40B4-BE49-F238E27FC236}">
                <a16:creationId xmlns:a16="http://schemas.microsoft.com/office/drawing/2014/main" id="{697AB74C-4CE7-238D-E2A5-D8B06EE8F8E6}"/>
              </a:ext>
            </a:extLst>
          </p:cNvPr>
          <p:cNvPicPr>
            <a:picLocks noChangeAspect="1"/>
          </p:cNvPicPr>
          <p:nvPr/>
        </p:nvPicPr>
        <p:blipFill>
          <a:blip r:embed="rId2"/>
          <a:stretch>
            <a:fillRect/>
          </a:stretch>
        </p:blipFill>
        <p:spPr>
          <a:xfrm>
            <a:off x="257175" y="1507228"/>
            <a:ext cx="8528250" cy="1302458"/>
          </a:xfrm>
          <a:prstGeom prst="rect">
            <a:avLst/>
          </a:prstGeom>
        </p:spPr>
      </p:pic>
      <p:pic>
        <p:nvPicPr>
          <p:cNvPr id="10" name="Picture 9">
            <a:extLst>
              <a:ext uri="{FF2B5EF4-FFF2-40B4-BE49-F238E27FC236}">
                <a16:creationId xmlns:a16="http://schemas.microsoft.com/office/drawing/2014/main" id="{61BF5A13-D272-DD75-A3B1-692C18F19FC5}"/>
              </a:ext>
            </a:extLst>
          </p:cNvPr>
          <p:cNvPicPr>
            <a:picLocks noChangeAspect="1"/>
          </p:cNvPicPr>
          <p:nvPr/>
        </p:nvPicPr>
        <p:blipFill>
          <a:blip r:embed="rId3"/>
          <a:stretch>
            <a:fillRect/>
          </a:stretch>
        </p:blipFill>
        <p:spPr>
          <a:xfrm>
            <a:off x="57150" y="2985589"/>
            <a:ext cx="9086850" cy="1388733"/>
          </a:xfrm>
          <a:prstGeom prst="rect">
            <a:avLst/>
          </a:prstGeom>
        </p:spPr>
      </p:pic>
    </p:spTree>
    <p:extLst>
      <p:ext uri="{BB962C8B-B14F-4D97-AF65-F5344CB8AC3E}">
        <p14:creationId xmlns:p14="http://schemas.microsoft.com/office/powerpoint/2010/main" val="723466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195E-0514-D36D-880E-E1841C5A726A}"/>
              </a:ext>
            </a:extLst>
          </p:cNvPr>
          <p:cNvSpPr>
            <a:spLocks noGrp="1"/>
          </p:cNvSpPr>
          <p:nvPr>
            <p:ph type="title"/>
          </p:nvPr>
        </p:nvSpPr>
        <p:spPr/>
        <p:txBody>
          <a:bodyPr/>
          <a:lstStyle/>
          <a:p>
            <a:r>
              <a:rPr lang="en-US" sz="2800" dirty="0">
                <a:latin typeface="+mj-lt"/>
              </a:rPr>
              <a:t>Business Interpretation</a:t>
            </a:r>
          </a:p>
        </p:txBody>
      </p:sp>
      <p:sp>
        <p:nvSpPr>
          <p:cNvPr id="3" name="Slide Number Placeholder 2">
            <a:extLst>
              <a:ext uri="{FF2B5EF4-FFF2-40B4-BE49-F238E27FC236}">
                <a16:creationId xmlns:a16="http://schemas.microsoft.com/office/drawing/2014/main" id="{3335E074-2A24-2E1E-3361-E961A1450A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pSp>
        <p:nvGrpSpPr>
          <p:cNvPr id="7" name="Group 6">
            <a:extLst>
              <a:ext uri="{FF2B5EF4-FFF2-40B4-BE49-F238E27FC236}">
                <a16:creationId xmlns:a16="http://schemas.microsoft.com/office/drawing/2014/main" id="{9F0BF9CB-5123-ECB3-5574-240AF8E3F96D}"/>
              </a:ext>
            </a:extLst>
          </p:cNvPr>
          <p:cNvGrpSpPr/>
          <p:nvPr/>
        </p:nvGrpSpPr>
        <p:grpSpPr>
          <a:xfrm flipV="1">
            <a:off x="975211" y="1461811"/>
            <a:ext cx="5929269" cy="778256"/>
            <a:chOff x="2361027" y="67707"/>
            <a:chExt cx="8007418" cy="1311115"/>
          </a:xfrm>
          <a:scene3d>
            <a:camera prst="orthographicFront"/>
            <a:lightRig rig="flat" dir="t"/>
          </a:scene3d>
        </p:grpSpPr>
        <p:sp>
          <p:nvSpPr>
            <p:cNvPr id="21" name="Arrow: Pentagon 20">
              <a:extLst>
                <a:ext uri="{FF2B5EF4-FFF2-40B4-BE49-F238E27FC236}">
                  <a16:creationId xmlns:a16="http://schemas.microsoft.com/office/drawing/2014/main" id="{BFE1850A-E4F1-B3BD-0C05-AACC78CC8C84}"/>
                </a:ext>
              </a:extLst>
            </p:cNvPr>
            <p:cNvSpPr/>
            <p:nvPr/>
          </p:nvSpPr>
          <p:spPr>
            <a:xfrm rot="10800000">
              <a:off x="2361027" y="88019"/>
              <a:ext cx="7987331" cy="1290803"/>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22" name="Arrow: Pentagon 4">
              <a:extLst>
                <a:ext uri="{FF2B5EF4-FFF2-40B4-BE49-F238E27FC236}">
                  <a16:creationId xmlns:a16="http://schemas.microsoft.com/office/drawing/2014/main" id="{AECABFAD-E0B9-603F-82FE-2D7CF5D98C3E}"/>
                </a:ext>
              </a:extLst>
            </p:cNvPr>
            <p:cNvSpPr txBox="1"/>
            <p:nvPr/>
          </p:nvSpPr>
          <p:spPr>
            <a:xfrm rot="10800000">
              <a:off x="2703815" y="67707"/>
              <a:ext cx="7664630" cy="129080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69209" tIns="83820" rIns="156464" bIns="83820" numCol="1" spcCol="1270" anchor="ctr" anchorCtr="0">
              <a:noAutofit/>
            </a:bodyPr>
            <a:lstStyle/>
            <a:p>
              <a:r>
                <a:rPr lang="en-US" sz="1200" b="1" dirty="0">
                  <a:solidFill>
                    <a:srgbClr val="FFFF00"/>
                  </a:solidFill>
                </a:rPr>
                <a:t>EDA</a:t>
              </a:r>
            </a:p>
            <a:p>
              <a:pPr marL="285750" lvl="0" indent="-285750">
                <a:buFont typeface="Arial" panose="020B0604020202020204" pitchFamily="34" charset="0"/>
                <a:buChar char="•"/>
              </a:pPr>
              <a:r>
                <a:rPr lang="en-US" sz="1200" b="1" dirty="0">
                  <a:solidFill>
                    <a:srgbClr val="FFFF00"/>
                  </a:solidFill>
                </a:rPr>
                <a:t>Reviews Increased over the Period of time </a:t>
              </a:r>
            </a:p>
            <a:p>
              <a:pPr marL="285750" lvl="0" indent="-285750">
                <a:buFont typeface="Arial" panose="020B0604020202020204" pitchFamily="34" charset="0"/>
                <a:buChar char="•"/>
              </a:pPr>
              <a:r>
                <a:rPr lang="en-US" sz="1200" b="1" dirty="0">
                  <a:solidFill>
                    <a:srgbClr val="FFFF00"/>
                  </a:solidFill>
                </a:rPr>
                <a:t>Market Trend increased over the Period of time</a:t>
              </a:r>
            </a:p>
          </p:txBody>
        </p:sp>
      </p:grpSp>
      <p:sp>
        <p:nvSpPr>
          <p:cNvPr id="8" name="Oval 7">
            <a:extLst>
              <a:ext uri="{FF2B5EF4-FFF2-40B4-BE49-F238E27FC236}">
                <a16:creationId xmlns:a16="http://schemas.microsoft.com/office/drawing/2014/main" id="{C09F31DD-1E38-A065-D038-6C43B35AB7EB}"/>
              </a:ext>
            </a:extLst>
          </p:cNvPr>
          <p:cNvSpPr/>
          <p:nvPr/>
        </p:nvSpPr>
        <p:spPr>
          <a:xfrm flipV="1">
            <a:off x="320040" y="1415093"/>
            <a:ext cx="1067419" cy="806172"/>
          </a:xfrm>
          <a:prstGeom prst="ellipse">
            <a:avLst/>
          </a:prstGeom>
          <a:solidFill>
            <a:schemeClr val="accent2"/>
          </a:solid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2">
              <a:tint val="50000"/>
              <a:hueOff val="0"/>
              <a:satOff val="0"/>
              <a:lumOff val="0"/>
              <a:alphaOff val="0"/>
            </a:schemeClr>
          </a:effectRef>
          <a:fontRef idx="minor">
            <a:schemeClr val="lt1">
              <a:hueOff val="0"/>
              <a:satOff val="0"/>
              <a:lumOff val="0"/>
              <a:alphaOff val="0"/>
            </a:schemeClr>
          </a:fontRef>
        </p:style>
      </p:sp>
      <p:grpSp>
        <p:nvGrpSpPr>
          <p:cNvPr id="9" name="Group 8">
            <a:extLst>
              <a:ext uri="{FF2B5EF4-FFF2-40B4-BE49-F238E27FC236}">
                <a16:creationId xmlns:a16="http://schemas.microsoft.com/office/drawing/2014/main" id="{138F429E-ECDE-9302-7248-EA8CA9D00373}"/>
              </a:ext>
            </a:extLst>
          </p:cNvPr>
          <p:cNvGrpSpPr/>
          <p:nvPr/>
        </p:nvGrpSpPr>
        <p:grpSpPr>
          <a:xfrm flipV="1">
            <a:off x="1035875" y="2559879"/>
            <a:ext cx="5853731" cy="766199"/>
            <a:chOff x="2376800" y="1746641"/>
            <a:chExt cx="7987331" cy="1290803"/>
          </a:xfrm>
          <a:scene3d>
            <a:camera prst="orthographicFront"/>
            <a:lightRig rig="flat" dir="t"/>
          </a:scene3d>
        </p:grpSpPr>
        <p:sp>
          <p:nvSpPr>
            <p:cNvPr id="19" name="Arrow: Pentagon 18">
              <a:extLst>
                <a:ext uri="{FF2B5EF4-FFF2-40B4-BE49-F238E27FC236}">
                  <a16:creationId xmlns:a16="http://schemas.microsoft.com/office/drawing/2014/main" id="{F2FD9AE2-395F-EB7F-0BBF-1472079C229B}"/>
                </a:ext>
              </a:extLst>
            </p:cNvPr>
            <p:cNvSpPr/>
            <p:nvPr/>
          </p:nvSpPr>
          <p:spPr>
            <a:xfrm rot="10800000">
              <a:off x="2376800" y="1746641"/>
              <a:ext cx="7987331" cy="1290803"/>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20" name="Arrow: Pentagon 7">
              <a:extLst>
                <a:ext uri="{FF2B5EF4-FFF2-40B4-BE49-F238E27FC236}">
                  <a16:creationId xmlns:a16="http://schemas.microsoft.com/office/drawing/2014/main" id="{90799969-4665-4714-E3D9-3C9F798E4DB8}"/>
                </a:ext>
              </a:extLst>
            </p:cNvPr>
            <p:cNvSpPr txBox="1"/>
            <p:nvPr/>
          </p:nvSpPr>
          <p:spPr>
            <a:xfrm rot="10800000">
              <a:off x="2699501" y="1746641"/>
              <a:ext cx="7664630" cy="1290803"/>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69209" tIns="76200" rIns="142240" bIns="76200" numCol="1" spcCol="1270" anchor="ctr" anchorCtr="0">
              <a:noAutofit/>
            </a:bodyPr>
            <a:lstStyle/>
            <a:p>
              <a:pPr lvl="0" defTabSz="1066800"/>
              <a:r>
                <a:rPr lang="en-US" sz="1200" dirty="0">
                  <a:solidFill>
                    <a:srgbClr val="FFFF00"/>
                  </a:solidFill>
                  <a:latin typeface="+mj-lt"/>
                </a:rPr>
                <a:t>Sentiment Analysis</a:t>
              </a:r>
            </a:p>
            <a:p>
              <a:pPr marL="342900" lvl="0" indent="-342900">
                <a:buFont typeface="Arial" panose="020B0604020202020204" pitchFamily="34" charset="0"/>
                <a:buChar char="•"/>
              </a:pPr>
              <a:r>
                <a:rPr lang="en-US" sz="1200" dirty="0">
                  <a:solidFill>
                    <a:srgbClr val="FFFF00"/>
                  </a:solidFill>
                  <a:latin typeface="+mj-lt"/>
                </a:rPr>
                <a:t>Language detection and Conversion</a:t>
              </a:r>
            </a:p>
            <a:p>
              <a:pPr marL="342900" lvl="0" indent="-342900">
                <a:buFont typeface="Arial" panose="020B0604020202020204" pitchFamily="34" charset="0"/>
                <a:buChar char="•"/>
              </a:pPr>
              <a:r>
                <a:rPr lang="en-US" sz="1200" dirty="0">
                  <a:solidFill>
                    <a:srgbClr val="FFFF00"/>
                  </a:solidFill>
                  <a:latin typeface="+mj-lt"/>
                </a:rPr>
                <a:t>Automated Sentiment Predictions</a:t>
              </a:r>
            </a:p>
          </p:txBody>
        </p:sp>
      </p:grpSp>
      <p:sp>
        <p:nvSpPr>
          <p:cNvPr id="10" name="Oval 9">
            <a:extLst>
              <a:ext uri="{FF2B5EF4-FFF2-40B4-BE49-F238E27FC236}">
                <a16:creationId xmlns:a16="http://schemas.microsoft.com/office/drawing/2014/main" id="{69B3E6B1-19F2-25C5-C6B5-D8D836E89FD1}"/>
              </a:ext>
            </a:extLst>
          </p:cNvPr>
          <p:cNvSpPr/>
          <p:nvPr/>
        </p:nvSpPr>
        <p:spPr>
          <a:xfrm flipV="1">
            <a:off x="320040" y="2507873"/>
            <a:ext cx="1139636" cy="766199"/>
          </a:xfrm>
          <a:prstGeom prst="ellipse">
            <a:avLst/>
          </a:prstGeom>
          <a:solidFill>
            <a:schemeClr val="accent2"/>
          </a:solid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3">
              <a:tint val="50000"/>
              <a:hueOff val="0"/>
              <a:satOff val="0"/>
              <a:lumOff val="0"/>
              <a:alphaOff val="0"/>
            </a:schemeClr>
          </a:effectRef>
          <a:fontRef idx="minor">
            <a:schemeClr val="lt1">
              <a:hueOff val="0"/>
              <a:satOff val="0"/>
              <a:lumOff val="0"/>
              <a:alphaOff val="0"/>
            </a:schemeClr>
          </a:fontRef>
        </p:style>
      </p:sp>
      <p:grpSp>
        <p:nvGrpSpPr>
          <p:cNvPr id="11" name="Group 10">
            <a:extLst>
              <a:ext uri="{FF2B5EF4-FFF2-40B4-BE49-F238E27FC236}">
                <a16:creationId xmlns:a16="http://schemas.microsoft.com/office/drawing/2014/main" id="{474AC5FC-CF2F-65CF-85DD-F0222141CA72}"/>
              </a:ext>
            </a:extLst>
          </p:cNvPr>
          <p:cNvGrpSpPr/>
          <p:nvPr/>
        </p:nvGrpSpPr>
        <p:grpSpPr>
          <a:xfrm flipV="1">
            <a:off x="1050749" y="3626416"/>
            <a:ext cx="5853731" cy="769382"/>
            <a:chOff x="2060040" y="5808634"/>
            <a:chExt cx="7987331" cy="1296166"/>
          </a:xfrm>
          <a:scene3d>
            <a:camera prst="orthographicFront"/>
            <a:lightRig rig="flat" dir="t"/>
          </a:scene3d>
        </p:grpSpPr>
        <p:sp>
          <p:nvSpPr>
            <p:cNvPr id="17" name="Arrow: Pentagon 16">
              <a:extLst>
                <a:ext uri="{FF2B5EF4-FFF2-40B4-BE49-F238E27FC236}">
                  <a16:creationId xmlns:a16="http://schemas.microsoft.com/office/drawing/2014/main" id="{5B17ABC9-B97A-9C56-6580-71B86FBD56C1}"/>
                </a:ext>
              </a:extLst>
            </p:cNvPr>
            <p:cNvSpPr/>
            <p:nvPr/>
          </p:nvSpPr>
          <p:spPr>
            <a:xfrm rot="10800000">
              <a:off x="2060040" y="5808634"/>
              <a:ext cx="7987331" cy="1290803"/>
            </a:xfrm>
            <a:prstGeom prst="homePlate">
              <a:avLst/>
            </a:prstGeom>
            <a:sp3d prstMaterial="plastic">
              <a:bevelT w="120900" h="88900"/>
              <a:bevelB w="88900" h="31750" prst="angle"/>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18" name="Arrow: Pentagon 10">
              <a:extLst>
                <a:ext uri="{FF2B5EF4-FFF2-40B4-BE49-F238E27FC236}">
                  <a16:creationId xmlns:a16="http://schemas.microsoft.com/office/drawing/2014/main" id="{EB5FBB11-2A1D-DC73-E724-712A5F6F86FB}"/>
                </a:ext>
              </a:extLst>
            </p:cNvPr>
            <p:cNvSpPr txBox="1"/>
            <p:nvPr/>
          </p:nvSpPr>
          <p:spPr>
            <a:xfrm rot="10800000">
              <a:off x="2303310" y="5813996"/>
              <a:ext cx="6873286" cy="1290804"/>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569209" tIns="91440" rIns="170688" bIns="91440" numCol="1" spcCol="1270" anchor="ctr" anchorCtr="0">
              <a:noAutofit/>
            </a:bodyPr>
            <a:lstStyle/>
            <a:p>
              <a:pPr marL="0" lvl="0" indent="0" defTabSz="889000">
                <a:lnSpc>
                  <a:spcPct val="90000"/>
                </a:lnSpc>
                <a:spcBef>
                  <a:spcPct val="0"/>
                </a:spcBef>
                <a:spcAft>
                  <a:spcPct val="35000"/>
                </a:spcAft>
                <a:buNone/>
              </a:pPr>
              <a:r>
                <a:rPr lang="en-US" sz="1100" kern="1200" dirty="0">
                  <a:solidFill>
                    <a:srgbClr val="FFFF00"/>
                  </a:solidFill>
                </a:rPr>
                <a:t>Product Recommendations</a:t>
              </a:r>
            </a:p>
            <a:p>
              <a:pPr marL="342900" lvl="0" indent="-342900" defTabSz="889000">
                <a:lnSpc>
                  <a:spcPct val="90000"/>
                </a:lnSpc>
                <a:spcBef>
                  <a:spcPct val="0"/>
                </a:spcBef>
                <a:spcAft>
                  <a:spcPct val="35000"/>
                </a:spcAft>
                <a:buFont typeface="Arial" panose="020B0604020202020204" pitchFamily="34" charset="0"/>
                <a:buChar char="•"/>
              </a:pPr>
              <a:r>
                <a:rPr lang="en-US" sz="1100" dirty="0">
                  <a:solidFill>
                    <a:srgbClr val="FFFF00"/>
                  </a:solidFill>
                  <a:latin typeface="Canva Sans" panose="020B0604020202020204" charset="0"/>
                </a:rPr>
                <a:t>Recommendations based on the customer reviews</a:t>
              </a:r>
            </a:p>
            <a:p>
              <a:pPr marL="342900" lvl="0" indent="-342900" defTabSz="889000">
                <a:lnSpc>
                  <a:spcPct val="90000"/>
                </a:lnSpc>
                <a:spcBef>
                  <a:spcPct val="0"/>
                </a:spcBef>
                <a:spcAft>
                  <a:spcPct val="35000"/>
                </a:spcAft>
                <a:buFont typeface="Arial" panose="020B0604020202020204" pitchFamily="34" charset="0"/>
                <a:buChar char="•"/>
              </a:pPr>
              <a:r>
                <a:rPr lang="en-US" sz="1100" kern="1200" dirty="0">
                  <a:solidFill>
                    <a:srgbClr val="FFFF00"/>
                  </a:solidFill>
                  <a:latin typeface="Canva Sans" panose="020B0604020202020204" charset="0"/>
                </a:rPr>
                <a:t>Future Trends are Predicted</a:t>
              </a:r>
              <a:endParaRPr lang="en-US" sz="1100" kern="1200" dirty="0">
                <a:solidFill>
                  <a:srgbClr val="FFFF00"/>
                </a:solidFill>
              </a:endParaRPr>
            </a:p>
          </p:txBody>
        </p:sp>
      </p:grpSp>
      <p:sp>
        <p:nvSpPr>
          <p:cNvPr id="12" name="Oval 11">
            <a:extLst>
              <a:ext uri="{FF2B5EF4-FFF2-40B4-BE49-F238E27FC236}">
                <a16:creationId xmlns:a16="http://schemas.microsoft.com/office/drawing/2014/main" id="{05540171-41D4-F18D-95AD-D9539F223B70}"/>
              </a:ext>
            </a:extLst>
          </p:cNvPr>
          <p:cNvSpPr/>
          <p:nvPr/>
        </p:nvSpPr>
        <p:spPr>
          <a:xfrm flipV="1">
            <a:off x="258983" y="3641172"/>
            <a:ext cx="1173131" cy="766199"/>
          </a:xfrm>
          <a:prstGeom prst="ellipse">
            <a:avLst/>
          </a:prstGeom>
          <a:solidFill>
            <a:schemeClr val="accent2"/>
          </a:solidFill>
          <a:scene3d>
            <a:camera prst="orthographicFront"/>
            <a:lightRig rig="flat" dir="t"/>
          </a:scene3d>
          <a:sp3d z="127000" prstMaterial="plastic">
            <a:bevelT w="88900" h="88900"/>
            <a:bevelB w="88900" h="31750" prst="angle"/>
          </a:sp3d>
        </p:spPr>
        <p:style>
          <a:lnRef idx="0">
            <a:schemeClr val="lt1">
              <a:hueOff val="0"/>
              <a:satOff val="0"/>
              <a:lumOff val="0"/>
              <a:alphaOff val="0"/>
            </a:schemeClr>
          </a:lnRef>
          <a:fillRef idx="3">
            <a:scrgbClr r="0" g="0" b="0"/>
          </a:fillRef>
          <a:effectRef idx="2">
            <a:schemeClr val="accent4">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602949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F4944-DFF2-3860-7AA1-03F321FFB742}"/>
              </a:ext>
            </a:extLst>
          </p:cNvPr>
          <p:cNvSpPr>
            <a:spLocks noGrp="1"/>
          </p:cNvSpPr>
          <p:nvPr>
            <p:ph type="title"/>
          </p:nvPr>
        </p:nvSpPr>
        <p:spPr>
          <a:xfrm>
            <a:off x="814275" y="498112"/>
            <a:ext cx="5258400" cy="766200"/>
          </a:xfrm>
        </p:spPr>
        <p:txBody>
          <a:bodyPr/>
          <a:lstStyle/>
          <a:p>
            <a:pPr algn="ctr"/>
            <a:r>
              <a:rPr lang="en-IN" sz="2000" b="1" dirty="0">
                <a:solidFill>
                  <a:schemeClr val="bg1"/>
                </a:solidFill>
                <a:effectLst/>
                <a:latin typeface="Times New Roman" panose="02020603050405020304" pitchFamily="18" charset="0"/>
                <a:cs typeface="Times New Roman" panose="02020603050405020304" pitchFamily="18" charset="0"/>
              </a:rPr>
              <a:t>TOP  PRODUCTS OF VARIOUS </a:t>
            </a:r>
            <a:r>
              <a:rPr lang="en-IN" dirty="0">
                <a:solidFill>
                  <a:schemeClr val="bg1"/>
                </a:solidFill>
                <a:latin typeface="Times New Roman" panose="02020603050405020304" pitchFamily="18" charset="0"/>
                <a:cs typeface="Times New Roman" panose="02020603050405020304" pitchFamily="18" charset="0"/>
              </a:rPr>
              <a:t>BRANDS</a:t>
            </a:r>
            <a:br>
              <a:rPr lang="en-IN" sz="2000" dirty="0">
                <a:solidFill>
                  <a:srgbClr val="FFFF00"/>
                </a:solidFill>
                <a:latin typeface="Times New Roman" panose="02020603050405020304" pitchFamily="18" charset="0"/>
                <a:cs typeface="Times New Roman" panose="02020603050405020304" pitchFamily="18" charset="0"/>
              </a:rPr>
            </a:br>
            <a:endParaRPr lang="en-US" dirty="0"/>
          </a:p>
        </p:txBody>
      </p:sp>
      <p:sp>
        <p:nvSpPr>
          <p:cNvPr id="5" name="Slide Number Placeholder 4">
            <a:extLst>
              <a:ext uri="{FF2B5EF4-FFF2-40B4-BE49-F238E27FC236}">
                <a16:creationId xmlns:a16="http://schemas.microsoft.com/office/drawing/2014/main" id="{8A038D82-39C5-7B82-D07D-CDA3AA3E7E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pSp>
        <p:nvGrpSpPr>
          <p:cNvPr id="6" name="Group 5">
            <a:extLst>
              <a:ext uri="{FF2B5EF4-FFF2-40B4-BE49-F238E27FC236}">
                <a16:creationId xmlns:a16="http://schemas.microsoft.com/office/drawing/2014/main" id="{13B16D10-D42B-722D-2C6F-6DCECE8D25CE}"/>
              </a:ext>
            </a:extLst>
          </p:cNvPr>
          <p:cNvGrpSpPr/>
          <p:nvPr/>
        </p:nvGrpSpPr>
        <p:grpSpPr>
          <a:xfrm>
            <a:off x="814275" y="1511300"/>
            <a:ext cx="2606517" cy="3440800"/>
            <a:chOff x="-65430" y="-296450"/>
            <a:chExt cx="3936449" cy="8424450"/>
          </a:xfrm>
        </p:grpSpPr>
        <p:sp>
          <p:nvSpPr>
            <p:cNvPr id="7" name="Rounded Rectangle 12">
              <a:extLst>
                <a:ext uri="{FF2B5EF4-FFF2-40B4-BE49-F238E27FC236}">
                  <a16:creationId xmlns:a16="http://schemas.microsoft.com/office/drawing/2014/main" id="{E80BCEAF-D88B-BCD7-4A29-C2D7F3E91C35}"/>
                </a:ext>
              </a:extLst>
            </p:cNvPr>
            <p:cNvSpPr/>
            <p:nvPr/>
          </p:nvSpPr>
          <p:spPr>
            <a:xfrm>
              <a:off x="1488" y="0"/>
              <a:ext cx="3869531" cy="812800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Rounded Rectangle 4">
              <a:extLst>
                <a:ext uri="{FF2B5EF4-FFF2-40B4-BE49-F238E27FC236}">
                  <a16:creationId xmlns:a16="http://schemas.microsoft.com/office/drawing/2014/main" id="{1DBBA5DF-C928-3BA7-F07F-7BD14B073BA7}"/>
                </a:ext>
              </a:extLst>
            </p:cNvPr>
            <p:cNvSpPr txBox="1"/>
            <p:nvPr/>
          </p:nvSpPr>
          <p:spPr>
            <a:xfrm>
              <a:off x="-65430" y="-296450"/>
              <a:ext cx="3869531" cy="2438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sz="1800" b="1" kern="1200" dirty="0">
                  <a:latin typeface="+mj-lt"/>
                  <a:cs typeface="Times New Roman" panose="02020603050405020304" pitchFamily="18" charset="0"/>
                </a:rPr>
                <a:t>Digital Instruments</a:t>
              </a:r>
            </a:p>
          </p:txBody>
        </p:sp>
      </p:grpSp>
      <p:grpSp>
        <p:nvGrpSpPr>
          <p:cNvPr id="11" name="Group 10">
            <a:extLst>
              <a:ext uri="{FF2B5EF4-FFF2-40B4-BE49-F238E27FC236}">
                <a16:creationId xmlns:a16="http://schemas.microsoft.com/office/drawing/2014/main" id="{363DD25D-7375-B28A-BFE4-10825B5DA049}"/>
              </a:ext>
            </a:extLst>
          </p:cNvPr>
          <p:cNvGrpSpPr/>
          <p:nvPr/>
        </p:nvGrpSpPr>
        <p:grpSpPr>
          <a:xfrm>
            <a:off x="4159604" y="1511300"/>
            <a:ext cx="2651593" cy="3440800"/>
            <a:chOff x="-132347" y="-296450"/>
            <a:chExt cx="3936448" cy="8424450"/>
          </a:xfrm>
        </p:grpSpPr>
        <p:sp>
          <p:nvSpPr>
            <p:cNvPr id="12" name="Rounded Rectangle 12">
              <a:extLst>
                <a:ext uri="{FF2B5EF4-FFF2-40B4-BE49-F238E27FC236}">
                  <a16:creationId xmlns:a16="http://schemas.microsoft.com/office/drawing/2014/main" id="{5E97D002-54CB-9A1B-D47B-D0665BA2923F}"/>
                </a:ext>
              </a:extLst>
            </p:cNvPr>
            <p:cNvSpPr/>
            <p:nvPr/>
          </p:nvSpPr>
          <p:spPr>
            <a:xfrm>
              <a:off x="-132347" y="0"/>
              <a:ext cx="3869532" cy="8128000"/>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3" name="Rounded Rectangle 4">
              <a:extLst>
                <a:ext uri="{FF2B5EF4-FFF2-40B4-BE49-F238E27FC236}">
                  <a16:creationId xmlns:a16="http://schemas.microsoft.com/office/drawing/2014/main" id="{E01B484D-C21D-4616-196B-A558E464321A}"/>
                </a:ext>
              </a:extLst>
            </p:cNvPr>
            <p:cNvSpPr txBox="1"/>
            <p:nvPr/>
          </p:nvSpPr>
          <p:spPr>
            <a:xfrm>
              <a:off x="-65430" y="-296450"/>
              <a:ext cx="3869531" cy="2438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0500" tIns="190500" rIns="190500" bIns="190500" numCol="1" spcCol="1270" anchor="ctr" anchorCtr="0">
              <a:noAutofit/>
            </a:bodyPr>
            <a:lstStyle/>
            <a:p>
              <a:pPr lvl="0" algn="ctr" defTabSz="2222500">
                <a:lnSpc>
                  <a:spcPct val="90000"/>
                </a:lnSpc>
                <a:spcBef>
                  <a:spcPct val="0"/>
                </a:spcBef>
                <a:spcAft>
                  <a:spcPct val="35000"/>
                </a:spcAft>
              </a:pPr>
              <a:r>
                <a:rPr lang="en-US" b="1" kern="1200" dirty="0">
                  <a:latin typeface="Times New Roman" panose="02020603050405020304" pitchFamily="18" charset="0"/>
                  <a:cs typeface="Times New Roman" panose="02020603050405020304" pitchFamily="18" charset="0"/>
                </a:rPr>
                <a:t>	</a:t>
              </a:r>
              <a:r>
                <a:rPr lang="en-US" sz="1800" b="1" kern="1200" dirty="0">
                  <a:latin typeface="+mj-lt"/>
                  <a:cs typeface="Times New Roman" panose="02020603050405020304" pitchFamily="18" charset="0"/>
                </a:rPr>
                <a:t>Musical Instruments</a:t>
              </a:r>
            </a:p>
          </p:txBody>
        </p:sp>
      </p:grpSp>
      <p:pic>
        <p:nvPicPr>
          <p:cNvPr id="17" name="Picture 16">
            <a:extLst>
              <a:ext uri="{FF2B5EF4-FFF2-40B4-BE49-F238E27FC236}">
                <a16:creationId xmlns:a16="http://schemas.microsoft.com/office/drawing/2014/main" id="{CCB7B439-D8F5-FCF2-1BC6-5EF4C7704490}"/>
              </a:ext>
            </a:extLst>
          </p:cNvPr>
          <p:cNvPicPr>
            <a:picLocks noChangeAspect="1"/>
          </p:cNvPicPr>
          <p:nvPr/>
        </p:nvPicPr>
        <p:blipFill>
          <a:blip r:embed="rId2"/>
          <a:stretch>
            <a:fillRect/>
          </a:stretch>
        </p:blipFill>
        <p:spPr>
          <a:xfrm>
            <a:off x="4400550" y="2407398"/>
            <a:ext cx="2125980" cy="2237990"/>
          </a:xfrm>
          <a:prstGeom prst="rect">
            <a:avLst/>
          </a:prstGeom>
        </p:spPr>
      </p:pic>
      <p:pic>
        <p:nvPicPr>
          <p:cNvPr id="4" name="Picture 3">
            <a:extLst>
              <a:ext uri="{FF2B5EF4-FFF2-40B4-BE49-F238E27FC236}">
                <a16:creationId xmlns:a16="http://schemas.microsoft.com/office/drawing/2014/main" id="{902D4F05-263A-6B54-8B30-EC0798156BC1}"/>
              </a:ext>
            </a:extLst>
          </p:cNvPr>
          <p:cNvPicPr>
            <a:picLocks noChangeAspect="1"/>
          </p:cNvPicPr>
          <p:nvPr/>
        </p:nvPicPr>
        <p:blipFill>
          <a:blip r:embed="rId3"/>
          <a:stretch>
            <a:fillRect/>
          </a:stretch>
        </p:blipFill>
        <p:spPr>
          <a:xfrm>
            <a:off x="1010975" y="2268301"/>
            <a:ext cx="2257425" cy="2377087"/>
          </a:xfrm>
          <a:prstGeom prst="rect">
            <a:avLst/>
          </a:prstGeom>
        </p:spPr>
      </p:pic>
    </p:spTree>
    <p:extLst>
      <p:ext uri="{BB962C8B-B14F-4D97-AF65-F5344CB8AC3E}">
        <p14:creationId xmlns:p14="http://schemas.microsoft.com/office/powerpoint/2010/main" val="2482909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p13"/>
          <p:cNvSpPr txBox="1">
            <a:spLocks noGrp="1"/>
          </p:cNvSpPr>
          <p:nvPr>
            <p:ph type="subTitle" idx="4294967295"/>
          </p:nvPr>
        </p:nvSpPr>
        <p:spPr>
          <a:xfrm>
            <a:off x="1303950" y="998000"/>
            <a:ext cx="6593700" cy="29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7200" b="1" dirty="0">
                <a:latin typeface="+mn-lt"/>
              </a:rPr>
              <a:t>Thank You!</a:t>
            </a:r>
            <a:endParaRPr sz="7200" b="1" dirty="0">
              <a:latin typeface="+mn-lt"/>
            </a:endParaRP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240F-3AF5-4B26-ABB6-7AB018DBCF27}"/>
              </a:ext>
            </a:extLst>
          </p:cNvPr>
          <p:cNvSpPr>
            <a:spLocks noGrp="1"/>
          </p:cNvSpPr>
          <p:nvPr>
            <p:ph type="title"/>
          </p:nvPr>
        </p:nvSpPr>
        <p:spPr/>
        <p:txBody>
          <a:bodyPr/>
          <a:lstStyle/>
          <a:p>
            <a:r>
              <a:rPr lang="en-US" sz="2200" dirty="0">
                <a:latin typeface="Bell MT" panose="02020503060305020303" pitchFamily="18" charset="0"/>
              </a:rPr>
              <a:t>INTRODUCTION</a:t>
            </a:r>
          </a:p>
        </p:txBody>
      </p:sp>
      <p:sp>
        <p:nvSpPr>
          <p:cNvPr id="3" name="Text Placeholder 2">
            <a:extLst>
              <a:ext uri="{FF2B5EF4-FFF2-40B4-BE49-F238E27FC236}">
                <a16:creationId xmlns:a16="http://schemas.microsoft.com/office/drawing/2014/main" id="{98EB187C-5FF3-4148-AA95-323A1C61E8C2}"/>
              </a:ext>
            </a:extLst>
          </p:cNvPr>
          <p:cNvSpPr>
            <a:spLocks noGrp="1"/>
          </p:cNvSpPr>
          <p:nvPr>
            <p:ph type="body" idx="1"/>
          </p:nvPr>
        </p:nvSpPr>
        <p:spPr>
          <a:xfrm>
            <a:off x="292894" y="1352124"/>
            <a:ext cx="2128837" cy="3599976"/>
          </a:xfrm>
        </p:spPr>
        <p:txBody>
          <a:bodyPr/>
          <a:lstStyle/>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dirty="0">
              <a:solidFill>
                <a:srgbClr val="0D0D0D"/>
              </a:solidFill>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marL="76200" indent="0" algn="l">
              <a:buNone/>
            </a:pPr>
            <a:r>
              <a:rPr lang="en-US" sz="1400" b="0" i="0" dirty="0">
                <a:solidFill>
                  <a:schemeClr val="tx1"/>
                </a:solidFill>
                <a:effectLst/>
                <a:latin typeface="Söhne"/>
              </a:rPr>
              <a:t>1. Online retail relies on customer reviews due to the lack of physical product experiences.</a:t>
            </a:r>
          </a:p>
          <a:p>
            <a:pPr marL="76200" indent="0" algn="l">
              <a:buNone/>
            </a:pPr>
            <a:r>
              <a:rPr lang="en-US" sz="1400" b="0" i="0" dirty="0">
                <a:solidFill>
                  <a:schemeClr val="tx1"/>
                </a:solidFill>
                <a:effectLst/>
                <a:latin typeface="Söhne"/>
              </a:rPr>
              <a:t>2. Customers heavily depend on reviews to make informed decisions when making purchases.</a:t>
            </a:r>
          </a:p>
          <a:p>
            <a:pPr marL="76200" indent="0" algn="l">
              <a:buNone/>
            </a:pPr>
            <a:r>
              <a:rPr lang="en-US" sz="1400" b="0" i="0" dirty="0">
                <a:solidFill>
                  <a:schemeClr val="tx1"/>
                </a:solidFill>
                <a:effectLst/>
                <a:latin typeface="Söhne"/>
              </a:rPr>
              <a:t>3. The online marketplace requires customers to rely on reviews for better decision-making.</a:t>
            </a:r>
            <a:r>
              <a:rPr lang="en-US" sz="1400" b="1" dirty="0">
                <a:solidFill>
                  <a:schemeClr val="tx1"/>
                </a:solidFill>
                <a:latin typeface="Bell MT"/>
              </a:rPr>
              <a:t>          </a:t>
            </a:r>
            <a:endParaRPr lang="en-US" sz="1400" b="1" i="0" dirty="0">
              <a:solidFill>
                <a:schemeClr val="tx1"/>
              </a:solidFill>
              <a:effectLst/>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a:buFont typeface="Wingdings" panose="05000000000000000000" pitchFamily="2" charset="2"/>
              <a:buChar char="Ø"/>
            </a:pPr>
            <a:endParaRPr lang="en-US" sz="1600" b="1" i="0" dirty="0">
              <a:solidFill>
                <a:srgbClr val="0D0D0D"/>
              </a:solidFill>
              <a:effectLst/>
              <a:latin typeface="Bell MT" panose="02020503060305020303" pitchFamily="18" charset="0"/>
            </a:endParaRPr>
          </a:p>
          <a:p>
            <a:pPr marL="76200" indent="0">
              <a:buNone/>
            </a:pPr>
            <a:endParaRPr lang="en-US" sz="1600" dirty="0">
              <a:latin typeface="Bell MT" panose="02020503060305020303" pitchFamily="18" charset="0"/>
            </a:endParaRPr>
          </a:p>
        </p:txBody>
      </p:sp>
      <p:sp>
        <p:nvSpPr>
          <p:cNvPr id="4" name="Slide Number Placeholder 3">
            <a:extLst>
              <a:ext uri="{FF2B5EF4-FFF2-40B4-BE49-F238E27FC236}">
                <a16:creationId xmlns:a16="http://schemas.microsoft.com/office/drawing/2014/main" id="{D50C2019-C5E0-4536-9384-7DC100034A1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5" name="Google Shape;239;p16">
            <a:extLst>
              <a:ext uri="{FF2B5EF4-FFF2-40B4-BE49-F238E27FC236}">
                <a16:creationId xmlns:a16="http://schemas.microsoft.com/office/drawing/2014/main" id="{316CD657-77E6-498F-8541-284047193BD4}"/>
              </a:ext>
            </a:extLst>
          </p:cNvPr>
          <p:cNvGrpSpPr/>
          <p:nvPr/>
        </p:nvGrpSpPr>
        <p:grpSpPr>
          <a:xfrm>
            <a:off x="352795" y="591056"/>
            <a:ext cx="365971" cy="369237"/>
            <a:chOff x="2594050" y="1631825"/>
            <a:chExt cx="439625" cy="439625"/>
          </a:xfrm>
        </p:grpSpPr>
        <p:sp>
          <p:nvSpPr>
            <p:cNvPr id="6" name="Google Shape;240;p16">
              <a:extLst>
                <a:ext uri="{FF2B5EF4-FFF2-40B4-BE49-F238E27FC236}">
                  <a16:creationId xmlns:a16="http://schemas.microsoft.com/office/drawing/2014/main" id="{BCCF71AC-D46A-44A3-B3E2-5DF17C6F1AA5}"/>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41;p16">
              <a:extLst>
                <a:ext uri="{FF2B5EF4-FFF2-40B4-BE49-F238E27FC236}">
                  <a16:creationId xmlns:a16="http://schemas.microsoft.com/office/drawing/2014/main" id="{27B4E8ED-34B6-476D-B15F-434724917A6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42;p16">
              <a:extLst>
                <a:ext uri="{FF2B5EF4-FFF2-40B4-BE49-F238E27FC236}">
                  <a16:creationId xmlns:a16="http://schemas.microsoft.com/office/drawing/2014/main" id="{B124E2BD-F0C4-4915-9348-769762C26D0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243;p16">
              <a:extLst>
                <a:ext uri="{FF2B5EF4-FFF2-40B4-BE49-F238E27FC236}">
                  <a16:creationId xmlns:a16="http://schemas.microsoft.com/office/drawing/2014/main" id="{3E20CEEF-5251-4002-B93C-7A1C4559ABBE}"/>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55C097B7-F981-AD8B-0B45-45FFB001FFC3}"/>
              </a:ext>
            </a:extLst>
          </p:cNvPr>
          <p:cNvPicPr>
            <a:picLocks noChangeAspect="1"/>
          </p:cNvPicPr>
          <p:nvPr/>
        </p:nvPicPr>
        <p:blipFill>
          <a:blip r:embed="rId2"/>
          <a:stretch>
            <a:fillRect/>
          </a:stretch>
        </p:blipFill>
        <p:spPr>
          <a:xfrm>
            <a:off x="3560475" y="1352124"/>
            <a:ext cx="2248095" cy="1798476"/>
          </a:xfrm>
          <a:prstGeom prst="rect">
            <a:avLst/>
          </a:prstGeom>
        </p:spPr>
      </p:pic>
      <p:pic>
        <p:nvPicPr>
          <p:cNvPr id="13" name="Picture 12">
            <a:extLst>
              <a:ext uri="{FF2B5EF4-FFF2-40B4-BE49-F238E27FC236}">
                <a16:creationId xmlns:a16="http://schemas.microsoft.com/office/drawing/2014/main" id="{48BAEBF5-5A2E-3246-C477-86C55D413399}"/>
              </a:ext>
            </a:extLst>
          </p:cNvPr>
          <p:cNvPicPr>
            <a:picLocks noChangeAspect="1"/>
          </p:cNvPicPr>
          <p:nvPr/>
        </p:nvPicPr>
        <p:blipFill>
          <a:blip r:embed="rId3"/>
          <a:stretch>
            <a:fillRect/>
          </a:stretch>
        </p:blipFill>
        <p:spPr>
          <a:xfrm>
            <a:off x="6194963" y="1896132"/>
            <a:ext cx="2240474" cy="1775614"/>
          </a:xfrm>
          <a:prstGeom prst="rect">
            <a:avLst/>
          </a:prstGeom>
        </p:spPr>
      </p:pic>
      <p:pic>
        <p:nvPicPr>
          <p:cNvPr id="15" name="Picture 14">
            <a:extLst>
              <a:ext uri="{FF2B5EF4-FFF2-40B4-BE49-F238E27FC236}">
                <a16:creationId xmlns:a16="http://schemas.microsoft.com/office/drawing/2014/main" id="{20354CB3-F6EF-ECFA-81A0-AF6191C1F885}"/>
              </a:ext>
            </a:extLst>
          </p:cNvPr>
          <p:cNvPicPr>
            <a:picLocks noChangeAspect="1"/>
          </p:cNvPicPr>
          <p:nvPr/>
        </p:nvPicPr>
        <p:blipFill>
          <a:blip r:embed="rId4"/>
          <a:stretch>
            <a:fillRect/>
          </a:stretch>
        </p:blipFill>
        <p:spPr>
          <a:xfrm>
            <a:off x="3560475" y="3206969"/>
            <a:ext cx="2240474" cy="1745131"/>
          </a:xfrm>
          <a:prstGeom prst="rect">
            <a:avLst/>
          </a:prstGeom>
        </p:spPr>
      </p:pic>
    </p:spTree>
    <p:extLst>
      <p:ext uri="{BB962C8B-B14F-4D97-AF65-F5344CB8AC3E}">
        <p14:creationId xmlns:p14="http://schemas.microsoft.com/office/powerpoint/2010/main" val="193108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latin typeface="Bell MT" panose="02020503060305020303" pitchFamily="18" charset="0"/>
              </a:rPr>
              <a:t>OBJECTIVES</a:t>
            </a:r>
          </a:p>
        </p:txBody>
      </p:sp>
      <p:sp>
        <p:nvSpPr>
          <p:cNvPr id="238" name="Google Shape;238;p16"/>
          <p:cNvSpPr txBox="1">
            <a:spLocks noGrp="1"/>
          </p:cNvSpPr>
          <p:nvPr>
            <p:ph type="sldNum" idx="12"/>
          </p:nvPr>
        </p:nvSpPr>
        <p:spPr>
          <a:xfrm>
            <a:off x="7611670" y="4620339"/>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Rectangle: Rounded Corners 5">
            <a:extLst>
              <a:ext uri="{FF2B5EF4-FFF2-40B4-BE49-F238E27FC236}">
                <a16:creationId xmlns:a16="http://schemas.microsoft.com/office/drawing/2014/main" id="{881975D6-08C6-47CD-B7FD-F5BA68F1A13E}"/>
              </a:ext>
            </a:extLst>
          </p:cNvPr>
          <p:cNvSpPr/>
          <p:nvPr/>
        </p:nvSpPr>
        <p:spPr>
          <a:xfrm>
            <a:off x="1179784" y="3187073"/>
            <a:ext cx="5838357" cy="79416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571500" indent="-571500" algn="just">
              <a:buFont typeface="Wingdings" panose="05000000000000000000" pitchFamily="2" charset="2"/>
              <a:buChar char="Ø"/>
            </a:pPr>
            <a:r>
              <a:rPr lang="en-IN" sz="1600" b="1" dirty="0">
                <a:solidFill>
                  <a:schemeClr val="tx1"/>
                </a:solidFill>
                <a:latin typeface="+mj-lt"/>
                <a:cs typeface="Times New Roman" panose="02020603050405020304" pitchFamily="18" charset="0"/>
              </a:rPr>
              <a:t>To Increase the success rate of existing and new products and market campaigns</a:t>
            </a:r>
            <a:r>
              <a:rPr lang="en-IN" sz="1600" b="1" dirty="0">
                <a:solidFill>
                  <a:schemeClr val="tx1"/>
                </a:solidFill>
                <a:latin typeface="Times New Roman" panose="02020603050405020304" pitchFamily="18" charset="0"/>
                <a:cs typeface="Times New Roman" panose="02020603050405020304" pitchFamily="18" charset="0"/>
              </a:rPr>
              <a:t>.</a:t>
            </a:r>
          </a:p>
        </p:txBody>
      </p:sp>
      <p:sp>
        <p:nvSpPr>
          <p:cNvPr id="18" name="Rectangle: Rounded Corners 17">
            <a:extLst>
              <a:ext uri="{FF2B5EF4-FFF2-40B4-BE49-F238E27FC236}">
                <a16:creationId xmlns:a16="http://schemas.microsoft.com/office/drawing/2014/main" id="{02975F24-78F8-409A-8242-757A36031527}"/>
              </a:ext>
            </a:extLst>
          </p:cNvPr>
          <p:cNvSpPr/>
          <p:nvPr/>
        </p:nvSpPr>
        <p:spPr>
          <a:xfrm>
            <a:off x="1179785" y="1956427"/>
            <a:ext cx="5777222" cy="74533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571500" indent="-571500" algn="just">
              <a:buFont typeface="Wingdings" panose="05000000000000000000" pitchFamily="2" charset="2"/>
              <a:buChar char="Ø"/>
            </a:pPr>
            <a:r>
              <a:rPr lang="en-IN" sz="1600" b="1" dirty="0">
                <a:solidFill>
                  <a:schemeClr val="tx1"/>
                </a:solidFill>
                <a:latin typeface="+mj-lt"/>
                <a:cs typeface="Times New Roman" panose="02020603050405020304" pitchFamily="18" charset="0"/>
              </a:rPr>
              <a:t>To develop an automated system to analyse and monitor an enormous number of reviews</a:t>
            </a:r>
            <a:r>
              <a:rPr lang="en-IN" sz="1400" dirty="0">
                <a:solidFill>
                  <a:schemeClr val="bg1"/>
                </a:solidFill>
                <a:latin typeface="Times New Roman" panose="02020603050405020304" pitchFamily="18" charset="0"/>
                <a:cs typeface="Times New Roman" panose="02020603050405020304" pitchFamily="18" charset="0"/>
              </a:rPr>
              <a:t>.</a:t>
            </a:r>
          </a:p>
        </p:txBody>
      </p:sp>
      <p:sp>
        <p:nvSpPr>
          <p:cNvPr id="2" name="Rectangle 1">
            <a:extLst>
              <a:ext uri="{FF2B5EF4-FFF2-40B4-BE49-F238E27FC236}">
                <a16:creationId xmlns:a16="http://schemas.microsoft.com/office/drawing/2014/main" id="{5E5AA930-02B8-4061-A7E0-40CADDAA06F3}"/>
              </a:ext>
            </a:extLst>
          </p:cNvPr>
          <p:cNvSpPr/>
          <p:nvPr/>
        </p:nvSpPr>
        <p:spPr>
          <a:xfrm>
            <a:off x="1376569" y="3371787"/>
            <a:ext cx="448124" cy="424737"/>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4" name="Graphic 3" descr="Magnifying glass">
            <a:extLst>
              <a:ext uri="{FF2B5EF4-FFF2-40B4-BE49-F238E27FC236}">
                <a16:creationId xmlns:a16="http://schemas.microsoft.com/office/drawing/2014/main" id="{B246A356-3C92-4CEC-9C14-F9940021B2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85748" y="3371786"/>
            <a:ext cx="446194" cy="424737"/>
          </a:xfrm>
          <a:prstGeom prst="rect">
            <a:avLst/>
          </a:prstGeom>
        </p:spPr>
      </p:pic>
      <p:grpSp>
        <p:nvGrpSpPr>
          <p:cNvPr id="25" name="Google Shape;239;p16">
            <a:extLst>
              <a:ext uri="{FF2B5EF4-FFF2-40B4-BE49-F238E27FC236}">
                <a16:creationId xmlns:a16="http://schemas.microsoft.com/office/drawing/2014/main" id="{FA759FDF-345D-40C8-AD10-99F12AA28EF0}"/>
              </a:ext>
            </a:extLst>
          </p:cNvPr>
          <p:cNvGrpSpPr/>
          <p:nvPr/>
        </p:nvGrpSpPr>
        <p:grpSpPr>
          <a:xfrm>
            <a:off x="352789" y="591052"/>
            <a:ext cx="365970" cy="369236"/>
            <a:chOff x="2594050" y="1631825"/>
            <a:chExt cx="439625" cy="439625"/>
          </a:xfrm>
        </p:grpSpPr>
        <p:sp>
          <p:nvSpPr>
            <p:cNvPr id="27" name="Google Shape;240;p16">
              <a:extLst>
                <a:ext uri="{FF2B5EF4-FFF2-40B4-BE49-F238E27FC236}">
                  <a16:creationId xmlns:a16="http://schemas.microsoft.com/office/drawing/2014/main" id="{A8CC28BF-ABC3-40DA-A5D4-0D85912BD57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16">
              <a:extLst>
                <a:ext uri="{FF2B5EF4-FFF2-40B4-BE49-F238E27FC236}">
                  <a16:creationId xmlns:a16="http://schemas.microsoft.com/office/drawing/2014/main" id="{0E591CE8-3223-466E-B29E-3240FDCA8A9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p16">
              <a:extLst>
                <a:ext uri="{FF2B5EF4-FFF2-40B4-BE49-F238E27FC236}">
                  <a16:creationId xmlns:a16="http://schemas.microsoft.com/office/drawing/2014/main" id="{01DCEC35-8F67-4501-A595-72C7653EC9B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43;p16">
              <a:extLst>
                <a:ext uri="{FF2B5EF4-FFF2-40B4-BE49-F238E27FC236}">
                  <a16:creationId xmlns:a16="http://schemas.microsoft.com/office/drawing/2014/main" id="{7836E6AB-355E-44D2-B130-EC48C4476B7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9;p16">
            <a:extLst>
              <a:ext uri="{FF2B5EF4-FFF2-40B4-BE49-F238E27FC236}">
                <a16:creationId xmlns:a16="http://schemas.microsoft.com/office/drawing/2014/main" id="{F4223C72-3CF7-496F-8903-C9FEE49AF6A5}"/>
              </a:ext>
            </a:extLst>
          </p:cNvPr>
          <p:cNvGrpSpPr/>
          <p:nvPr/>
        </p:nvGrpSpPr>
        <p:grpSpPr>
          <a:xfrm>
            <a:off x="352789" y="591052"/>
            <a:ext cx="365970" cy="369236"/>
            <a:chOff x="2594050" y="1631825"/>
            <a:chExt cx="439625" cy="439625"/>
          </a:xfrm>
        </p:grpSpPr>
        <p:sp>
          <p:nvSpPr>
            <p:cNvPr id="9" name="Google Shape;240;p16">
              <a:extLst>
                <a:ext uri="{FF2B5EF4-FFF2-40B4-BE49-F238E27FC236}">
                  <a16:creationId xmlns:a16="http://schemas.microsoft.com/office/drawing/2014/main" id="{6558E5A3-A58D-4F9B-B2FC-6C19CED3010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p16">
              <a:extLst>
                <a:ext uri="{FF2B5EF4-FFF2-40B4-BE49-F238E27FC236}">
                  <a16:creationId xmlns:a16="http://schemas.microsoft.com/office/drawing/2014/main" id="{A16AC902-A18E-4193-90C7-085995237EB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2;p16">
              <a:extLst>
                <a:ext uri="{FF2B5EF4-FFF2-40B4-BE49-F238E27FC236}">
                  <a16:creationId xmlns:a16="http://schemas.microsoft.com/office/drawing/2014/main" id="{FE259C6F-EF51-4555-8B04-445CF883F30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43;p16">
              <a:extLst>
                <a:ext uri="{FF2B5EF4-FFF2-40B4-BE49-F238E27FC236}">
                  <a16:creationId xmlns:a16="http://schemas.microsoft.com/office/drawing/2014/main" id="{2661350E-55C6-48F4-8E1F-F4522092608C}"/>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3BC3375F-6894-487C-835D-5EFCF4909A3D}"/>
              </a:ext>
            </a:extLst>
          </p:cNvPr>
          <p:cNvSpPr/>
          <p:nvPr/>
        </p:nvSpPr>
        <p:spPr>
          <a:xfrm>
            <a:off x="1344217" y="2134266"/>
            <a:ext cx="466743" cy="421948"/>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34" name="Graphic 33" descr="Magnifying glass">
            <a:extLst>
              <a:ext uri="{FF2B5EF4-FFF2-40B4-BE49-F238E27FC236}">
                <a16:creationId xmlns:a16="http://schemas.microsoft.com/office/drawing/2014/main" id="{E99D7290-4038-49CB-8C98-52596D3B7551}"/>
              </a:ext>
            </a:extLst>
          </p:cNvPr>
          <p:cNvPicPr>
            <a:picLocks noChangeAspect="1"/>
          </p:cNvPicPr>
          <p:nvPr/>
        </p:nvPicPr>
        <p:blipFill>
          <a:blip r:embed="rId3">
            <a:extLst>
              <a:ext uri="{96DAC541-7B7A-43D3-8B79-37D633B846F1}">
                <asvg:svgBlip xmlns:asvg="http://schemas.microsoft.com/office/drawing/2016/SVG/main" r:embed="rId5"/>
              </a:ext>
            </a:extLst>
          </a:blip>
          <a:stretch>
            <a:fillRect/>
          </a:stretch>
        </p:blipFill>
        <p:spPr>
          <a:xfrm>
            <a:off x="1344217" y="2122630"/>
            <a:ext cx="435976" cy="4359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latin typeface="Bell MT" panose="02020503060305020303" pitchFamily="18" charset="0"/>
              </a:rPr>
              <a:t>DATA DESCRIPTION</a:t>
            </a:r>
            <a:endParaRPr lang="en-IN" sz="2400" dirty="0">
              <a:latin typeface="Bell MT" panose="02020503060305020303" pitchFamily="18" charset="0"/>
            </a:endParaRPr>
          </a:p>
        </p:txBody>
      </p:sp>
      <p:sp>
        <p:nvSpPr>
          <p:cNvPr id="238" name="Google Shape;238;p16"/>
          <p:cNvSpPr txBox="1">
            <a:spLocks noGrp="1"/>
          </p:cNvSpPr>
          <p:nvPr>
            <p:ph type="sldNum" idx="12"/>
          </p:nvPr>
        </p:nvSpPr>
        <p:spPr>
          <a:xfrm>
            <a:off x="7611670" y="4620339"/>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Rectangle 1">
            <a:extLst>
              <a:ext uri="{FF2B5EF4-FFF2-40B4-BE49-F238E27FC236}">
                <a16:creationId xmlns:a16="http://schemas.microsoft.com/office/drawing/2014/main" id="{5E5AA930-02B8-4061-A7E0-40CADDAA06F3}"/>
              </a:ext>
            </a:extLst>
          </p:cNvPr>
          <p:cNvSpPr/>
          <p:nvPr/>
        </p:nvSpPr>
        <p:spPr>
          <a:xfrm>
            <a:off x="1376569" y="3371787"/>
            <a:ext cx="448124" cy="424737"/>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grpSp>
        <p:nvGrpSpPr>
          <p:cNvPr id="25" name="Google Shape;239;p16">
            <a:extLst>
              <a:ext uri="{FF2B5EF4-FFF2-40B4-BE49-F238E27FC236}">
                <a16:creationId xmlns:a16="http://schemas.microsoft.com/office/drawing/2014/main" id="{FA759FDF-345D-40C8-AD10-99F12AA28EF0}"/>
              </a:ext>
            </a:extLst>
          </p:cNvPr>
          <p:cNvGrpSpPr/>
          <p:nvPr/>
        </p:nvGrpSpPr>
        <p:grpSpPr>
          <a:xfrm>
            <a:off x="352789" y="591052"/>
            <a:ext cx="365970" cy="369236"/>
            <a:chOff x="2594050" y="1631825"/>
            <a:chExt cx="439625" cy="439625"/>
          </a:xfrm>
        </p:grpSpPr>
        <p:sp>
          <p:nvSpPr>
            <p:cNvPr id="27" name="Google Shape;240;p16">
              <a:extLst>
                <a:ext uri="{FF2B5EF4-FFF2-40B4-BE49-F238E27FC236}">
                  <a16:creationId xmlns:a16="http://schemas.microsoft.com/office/drawing/2014/main" id="{A8CC28BF-ABC3-40DA-A5D4-0D85912BD57F}"/>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41;p16">
              <a:extLst>
                <a:ext uri="{FF2B5EF4-FFF2-40B4-BE49-F238E27FC236}">
                  <a16:creationId xmlns:a16="http://schemas.microsoft.com/office/drawing/2014/main" id="{0E591CE8-3223-466E-B29E-3240FDCA8A9D}"/>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42;p16">
              <a:extLst>
                <a:ext uri="{FF2B5EF4-FFF2-40B4-BE49-F238E27FC236}">
                  <a16:creationId xmlns:a16="http://schemas.microsoft.com/office/drawing/2014/main" id="{01DCEC35-8F67-4501-A595-72C7653EC9B9}"/>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243;p16">
              <a:extLst>
                <a:ext uri="{FF2B5EF4-FFF2-40B4-BE49-F238E27FC236}">
                  <a16:creationId xmlns:a16="http://schemas.microsoft.com/office/drawing/2014/main" id="{7836E6AB-355E-44D2-B130-EC48C4476B76}"/>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9;p16">
            <a:extLst>
              <a:ext uri="{FF2B5EF4-FFF2-40B4-BE49-F238E27FC236}">
                <a16:creationId xmlns:a16="http://schemas.microsoft.com/office/drawing/2014/main" id="{F4223C72-3CF7-496F-8903-C9FEE49AF6A5}"/>
              </a:ext>
            </a:extLst>
          </p:cNvPr>
          <p:cNvGrpSpPr/>
          <p:nvPr/>
        </p:nvGrpSpPr>
        <p:grpSpPr>
          <a:xfrm>
            <a:off x="352789" y="591052"/>
            <a:ext cx="365970" cy="369236"/>
            <a:chOff x="2594050" y="1631825"/>
            <a:chExt cx="439625" cy="439625"/>
          </a:xfrm>
        </p:grpSpPr>
        <p:sp>
          <p:nvSpPr>
            <p:cNvPr id="9" name="Google Shape;240;p16">
              <a:extLst>
                <a:ext uri="{FF2B5EF4-FFF2-40B4-BE49-F238E27FC236}">
                  <a16:creationId xmlns:a16="http://schemas.microsoft.com/office/drawing/2014/main" id="{6558E5A3-A58D-4F9B-B2FC-6C19CED3010B}"/>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41;p16">
              <a:extLst>
                <a:ext uri="{FF2B5EF4-FFF2-40B4-BE49-F238E27FC236}">
                  <a16:creationId xmlns:a16="http://schemas.microsoft.com/office/drawing/2014/main" id="{A16AC902-A18E-4193-90C7-085995237EBB}"/>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2;p16">
              <a:extLst>
                <a:ext uri="{FF2B5EF4-FFF2-40B4-BE49-F238E27FC236}">
                  <a16:creationId xmlns:a16="http://schemas.microsoft.com/office/drawing/2014/main" id="{FE259C6F-EF51-4555-8B04-445CF883F305}"/>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243;p16">
              <a:extLst>
                <a:ext uri="{FF2B5EF4-FFF2-40B4-BE49-F238E27FC236}">
                  <a16:creationId xmlns:a16="http://schemas.microsoft.com/office/drawing/2014/main" id="{2661350E-55C6-48F4-8E1F-F4522092608C}"/>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Rectangle 32">
            <a:extLst>
              <a:ext uri="{FF2B5EF4-FFF2-40B4-BE49-F238E27FC236}">
                <a16:creationId xmlns:a16="http://schemas.microsoft.com/office/drawing/2014/main" id="{3BC3375F-6894-487C-835D-5EFCF4909A3D}"/>
              </a:ext>
            </a:extLst>
          </p:cNvPr>
          <p:cNvSpPr/>
          <p:nvPr/>
        </p:nvSpPr>
        <p:spPr>
          <a:xfrm>
            <a:off x="1344217" y="2134266"/>
            <a:ext cx="686183" cy="421948"/>
          </a:xfrm>
          <a:prstGeom prst="rect">
            <a:avLst/>
          </a:prstGeom>
          <a:noFill/>
          <a:ln w="1905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pic>
        <p:nvPicPr>
          <p:cNvPr id="6" name="Picture 5">
            <a:extLst>
              <a:ext uri="{FF2B5EF4-FFF2-40B4-BE49-F238E27FC236}">
                <a16:creationId xmlns:a16="http://schemas.microsoft.com/office/drawing/2014/main" id="{4244FE2D-69E9-C3B1-A849-F7AD06ACEB96}"/>
              </a:ext>
            </a:extLst>
          </p:cNvPr>
          <p:cNvPicPr>
            <a:picLocks noChangeAspect="1"/>
          </p:cNvPicPr>
          <p:nvPr/>
        </p:nvPicPr>
        <p:blipFill>
          <a:blip r:embed="rId3"/>
          <a:stretch>
            <a:fillRect/>
          </a:stretch>
        </p:blipFill>
        <p:spPr>
          <a:xfrm>
            <a:off x="567208" y="1525030"/>
            <a:ext cx="5567777" cy="3410909"/>
          </a:xfrm>
          <a:prstGeom prst="rect">
            <a:avLst/>
          </a:prstGeom>
        </p:spPr>
      </p:pic>
    </p:spTree>
    <p:extLst>
      <p:ext uri="{BB962C8B-B14F-4D97-AF65-F5344CB8AC3E}">
        <p14:creationId xmlns:p14="http://schemas.microsoft.com/office/powerpoint/2010/main" val="2508336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38"/>
          <p:cNvSpPr txBox="1">
            <a:spLocks noGrp="1"/>
          </p:cNvSpPr>
          <p:nvPr>
            <p:ph type="title"/>
          </p:nvPr>
        </p:nvSpPr>
        <p:spPr>
          <a:xfrm>
            <a:off x="833945" y="616292"/>
            <a:ext cx="5124440" cy="506156"/>
          </a:xfrm>
          <a:prstGeom prst="rect">
            <a:avLst/>
          </a:prstGeom>
        </p:spPr>
        <p:txBody>
          <a:bodyPr spcFirstLastPara="1" wrap="square" lIns="91425" tIns="91425" rIns="91425" bIns="91425" anchor="ctr" anchorCtr="0">
            <a:noAutofit/>
          </a:bodyPr>
          <a:lstStyle/>
          <a:p>
            <a:r>
              <a:rPr lang="en" sz="2800" b="1" dirty="0">
                <a:solidFill>
                  <a:schemeClr val="bg1"/>
                </a:solidFill>
                <a:latin typeface="Times New Roman" panose="02020603050405020304" pitchFamily="18" charset="0"/>
                <a:cs typeface="Times New Roman" panose="02020603050405020304" pitchFamily="18" charset="0"/>
              </a:rPr>
              <a:t>Work flow of </a:t>
            </a:r>
            <a:r>
              <a:rPr lang="en" sz="2800" dirty="0">
                <a:solidFill>
                  <a:schemeClr val="bg1"/>
                </a:solidFill>
                <a:latin typeface="Times New Roman" panose="02020603050405020304" pitchFamily="18" charset="0"/>
                <a:cs typeface="Times New Roman" panose="02020603050405020304" pitchFamily="18" charset="0"/>
              </a:rPr>
              <a:t>D</a:t>
            </a:r>
            <a:r>
              <a:rPr lang="en" sz="2800" b="1" dirty="0">
                <a:solidFill>
                  <a:schemeClr val="bg1"/>
                </a:solidFill>
                <a:latin typeface="Times New Roman" panose="02020603050405020304" pitchFamily="18" charset="0"/>
                <a:cs typeface="Times New Roman" panose="02020603050405020304" pitchFamily="18" charset="0"/>
              </a:rPr>
              <a:t>ata </a:t>
            </a:r>
            <a:r>
              <a:rPr lang="en" sz="2800" dirty="0">
                <a:solidFill>
                  <a:schemeClr val="bg1"/>
                </a:solidFill>
                <a:latin typeface="Times New Roman" panose="02020603050405020304" pitchFamily="18" charset="0"/>
                <a:cs typeface="Times New Roman" panose="02020603050405020304" pitchFamily="18" charset="0"/>
              </a:rPr>
              <a:t>A</a:t>
            </a:r>
            <a:r>
              <a:rPr lang="en" sz="2800" b="1" dirty="0">
                <a:solidFill>
                  <a:schemeClr val="bg1"/>
                </a:solidFill>
                <a:latin typeface="Times New Roman" panose="02020603050405020304" pitchFamily="18" charset="0"/>
                <a:cs typeface="Times New Roman" panose="02020603050405020304" pitchFamily="18" charset="0"/>
              </a:rPr>
              <a:t>nalysis</a:t>
            </a:r>
            <a:br>
              <a:rPr lang="en-US" sz="2000" b="1" dirty="0">
                <a:solidFill>
                  <a:schemeClr val="bg2"/>
                </a:solidFill>
                <a:latin typeface="Times New Roman" panose="02020603050405020304" pitchFamily="18" charset="0"/>
                <a:cs typeface="Times New Roman" panose="02020603050405020304" pitchFamily="18" charset="0"/>
              </a:rPr>
            </a:br>
            <a:endParaRPr lang="en-IN" dirty="0">
              <a:latin typeface="Bell MT" panose="02020503060305020303" pitchFamily="18" charset="0"/>
            </a:endParaRPr>
          </a:p>
        </p:txBody>
      </p:sp>
      <p:sp>
        <p:nvSpPr>
          <p:cNvPr id="608" name="Google Shape;608;p3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609" name="Google Shape;609;p38"/>
          <p:cNvSpPr/>
          <p:nvPr/>
        </p:nvSpPr>
        <p:spPr>
          <a:xfrm>
            <a:off x="1072272" y="2476097"/>
            <a:ext cx="7394714" cy="1011044"/>
          </a:xfrm>
          <a:custGeom>
            <a:avLst/>
            <a:gdLst>
              <a:gd name="connsiteX0" fmla="*/ 12192000 w 12192000"/>
              <a:gd name="connsiteY0" fmla="*/ 0 h 1348059"/>
              <a:gd name="connsiteX1" fmla="*/ 10837333 w 12192000"/>
              <a:gd name="connsiteY1" fmla="*/ 0 h 1348059"/>
              <a:gd name="connsiteX2" fmla="*/ 10160000 w 12192000"/>
              <a:gd name="connsiteY2" fmla="*/ 674029 h 1348059"/>
              <a:gd name="connsiteX3" fmla="*/ 10160000 w 12192000"/>
              <a:gd name="connsiteY3" fmla="*/ 674029 h 1348059"/>
              <a:gd name="connsiteX4" fmla="*/ 9482667 w 12192000"/>
              <a:gd name="connsiteY4" fmla="*/ 1348059 h 1348059"/>
              <a:gd name="connsiteX5" fmla="*/ 9482667 w 12192000"/>
              <a:gd name="connsiteY5" fmla="*/ 1348059 h 1348059"/>
              <a:gd name="connsiteX6" fmla="*/ 8805333 w 12192000"/>
              <a:gd name="connsiteY6" fmla="*/ 674029 h 1348059"/>
              <a:gd name="connsiteX7" fmla="*/ 8805333 w 12192000"/>
              <a:gd name="connsiteY7" fmla="*/ 674029 h 1348059"/>
              <a:gd name="connsiteX8" fmla="*/ 8128000 w 12192000"/>
              <a:gd name="connsiteY8" fmla="*/ 0 h 1348059"/>
              <a:gd name="connsiteX9" fmla="*/ 8128000 w 12192000"/>
              <a:gd name="connsiteY9" fmla="*/ 0 h 1348059"/>
              <a:gd name="connsiteX10" fmla="*/ 7450667 w 12192000"/>
              <a:gd name="connsiteY10" fmla="*/ 674029 h 1348059"/>
              <a:gd name="connsiteX11" fmla="*/ 7450667 w 12192000"/>
              <a:gd name="connsiteY11" fmla="*/ 674029 h 1348059"/>
              <a:gd name="connsiteX12" fmla="*/ 6773334 w 12192000"/>
              <a:gd name="connsiteY12" fmla="*/ 1348059 h 1348059"/>
              <a:gd name="connsiteX13" fmla="*/ 6773334 w 12192000"/>
              <a:gd name="connsiteY13" fmla="*/ 1348059 h 1348059"/>
              <a:gd name="connsiteX14" fmla="*/ 6096000 w 12192000"/>
              <a:gd name="connsiteY14" fmla="*/ 674029 h 1348059"/>
              <a:gd name="connsiteX15" fmla="*/ 6096000 w 12192000"/>
              <a:gd name="connsiteY15" fmla="*/ 674029 h 1348059"/>
              <a:gd name="connsiteX16" fmla="*/ 5418667 w 12192000"/>
              <a:gd name="connsiteY16" fmla="*/ 0 h 1348059"/>
              <a:gd name="connsiteX17" fmla="*/ 5418667 w 12192000"/>
              <a:gd name="connsiteY17" fmla="*/ 0 h 1348059"/>
              <a:gd name="connsiteX18" fmla="*/ 4741334 w 12192000"/>
              <a:gd name="connsiteY18" fmla="*/ 674029 h 1348059"/>
              <a:gd name="connsiteX19" fmla="*/ 4741334 w 12192000"/>
              <a:gd name="connsiteY19" fmla="*/ 674029 h 1348059"/>
              <a:gd name="connsiteX20" fmla="*/ 4064000 w 12192000"/>
              <a:gd name="connsiteY20" fmla="*/ 1348059 h 1348059"/>
              <a:gd name="connsiteX21" fmla="*/ 4064000 w 12192000"/>
              <a:gd name="connsiteY21" fmla="*/ 1348059 h 1348059"/>
              <a:gd name="connsiteX22" fmla="*/ 3386667 w 12192000"/>
              <a:gd name="connsiteY22" fmla="*/ 674029 h 1348059"/>
              <a:gd name="connsiteX23" fmla="*/ 3386667 w 12192000"/>
              <a:gd name="connsiteY23" fmla="*/ 674029 h 1348059"/>
              <a:gd name="connsiteX24" fmla="*/ 2709333 w 12192000"/>
              <a:gd name="connsiteY24" fmla="*/ 0 h 1348059"/>
              <a:gd name="connsiteX25" fmla="*/ 2709333 w 12192000"/>
              <a:gd name="connsiteY25" fmla="*/ 0 h 1348059"/>
              <a:gd name="connsiteX26" fmla="*/ 2032000 w 12192000"/>
              <a:gd name="connsiteY26" fmla="*/ 674029 h 1348059"/>
              <a:gd name="connsiteX27" fmla="*/ 2032000 w 12192000"/>
              <a:gd name="connsiteY27" fmla="*/ 674030 h 1348059"/>
              <a:gd name="connsiteX28" fmla="*/ 1354667 w 12192000"/>
              <a:gd name="connsiteY28" fmla="*/ 1348059 h 1348059"/>
              <a:gd name="connsiteX29" fmla="*/ 0 w 12192000"/>
              <a:gd name="connsiteY29" fmla="*/ 1348059 h 1348059"/>
              <a:gd name="connsiteX0" fmla="*/ 12192000 w 12192000"/>
              <a:gd name="connsiteY0" fmla="*/ 0 h 1348059"/>
              <a:gd name="connsiteX1" fmla="*/ 10837333 w 12192000"/>
              <a:gd name="connsiteY1" fmla="*/ 0 h 1348059"/>
              <a:gd name="connsiteX2" fmla="*/ 10160000 w 12192000"/>
              <a:gd name="connsiteY2" fmla="*/ 674029 h 1348059"/>
              <a:gd name="connsiteX3" fmla="*/ 10160000 w 12192000"/>
              <a:gd name="connsiteY3" fmla="*/ 674029 h 1348059"/>
              <a:gd name="connsiteX4" fmla="*/ 9482667 w 12192000"/>
              <a:gd name="connsiteY4" fmla="*/ 1348059 h 1348059"/>
              <a:gd name="connsiteX5" fmla="*/ 9482667 w 12192000"/>
              <a:gd name="connsiteY5" fmla="*/ 1348059 h 1348059"/>
              <a:gd name="connsiteX6" fmla="*/ 8805333 w 12192000"/>
              <a:gd name="connsiteY6" fmla="*/ 674029 h 1348059"/>
              <a:gd name="connsiteX7" fmla="*/ 8128000 w 12192000"/>
              <a:gd name="connsiteY7" fmla="*/ 0 h 1348059"/>
              <a:gd name="connsiteX8" fmla="*/ 8128000 w 12192000"/>
              <a:gd name="connsiteY8" fmla="*/ 0 h 1348059"/>
              <a:gd name="connsiteX9" fmla="*/ 7450667 w 12192000"/>
              <a:gd name="connsiteY9" fmla="*/ 674029 h 1348059"/>
              <a:gd name="connsiteX10" fmla="*/ 7450667 w 12192000"/>
              <a:gd name="connsiteY10" fmla="*/ 674029 h 1348059"/>
              <a:gd name="connsiteX11" fmla="*/ 6773334 w 12192000"/>
              <a:gd name="connsiteY11" fmla="*/ 1348059 h 1348059"/>
              <a:gd name="connsiteX12" fmla="*/ 6773334 w 12192000"/>
              <a:gd name="connsiteY12" fmla="*/ 1348059 h 1348059"/>
              <a:gd name="connsiteX13" fmla="*/ 6096000 w 12192000"/>
              <a:gd name="connsiteY13" fmla="*/ 674029 h 1348059"/>
              <a:gd name="connsiteX14" fmla="*/ 6096000 w 12192000"/>
              <a:gd name="connsiteY14" fmla="*/ 674029 h 1348059"/>
              <a:gd name="connsiteX15" fmla="*/ 5418667 w 12192000"/>
              <a:gd name="connsiteY15" fmla="*/ 0 h 1348059"/>
              <a:gd name="connsiteX16" fmla="*/ 5418667 w 12192000"/>
              <a:gd name="connsiteY16" fmla="*/ 0 h 1348059"/>
              <a:gd name="connsiteX17" fmla="*/ 4741334 w 12192000"/>
              <a:gd name="connsiteY17" fmla="*/ 674029 h 1348059"/>
              <a:gd name="connsiteX18" fmla="*/ 4741334 w 12192000"/>
              <a:gd name="connsiteY18" fmla="*/ 674029 h 1348059"/>
              <a:gd name="connsiteX19" fmla="*/ 4064000 w 12192000"/>
              <a:gd name="connsiteY19" fmla="*/ 1348059 h 1348059"/>
              <a:gd name="connsiteX20" fmla="*/ 4064000 w 12192000"/>
              <a:gd name="connsiteY20" fmla="*/ 1348059 h 1348059"/>
              <a:gd name="connsiteX21" fmla="*/ 3386667 w 12192000"/>
              <a:gd name="connsiteY21" fmla="*/ 674029 h 1348059"/>
              <a:gd name="connsiteX22" fmla="*/ 3386667 w 12192000"/>
              <a:gd name="connsiteY22" fmla="*/ 674029 h 1348059"/>
              <a:gd name="connsiteX23" fmla="*/ 2709333 w 12192000"/>
              <a:gd name="connsiteY23" fmla="*/ 0 h 1348059"/>
              <a:gd name="connsiteX24" fmla="*/ 2709333 w 12192000"/>
              <a:gd name="connsiteY24" fmla="*/ 0 h 1348059"/>
              <a:gd name="connsiteX25" fmla="*/ 2032000 w 12192000"/>
              <a:gd name="connsiteY25" fmla="*/ 674029 h 1348059"/>
              <a:gd name="connsiteX26" fmla="*/ 2032000 w 12192000"/>
              <a:gd name="connsiteY26" fmla="*/ 674030 h 1348059"/>
              <a:gd name="connsiteX27" fmla="*/ 1354667 w 12192000"/>
              <a:gd name="connsiteY27" fmla="*/ 1348059 h 1348059"/>
              <a:gd name="connsiteX28" fmla="*/ 0 w 12192000"/>
              <a:gd name="connsiteY28" fmla="*/ 1348059 h 1348059"/>
              <a:gd name="connsiteX0" fmla="*/ 12192000 w 12192000"/>
              <a:gd name="connsiteY0" fmla="*/ 0 h 1348059"/>
              <a:gd name="connsiteX1" fmla="*/ 10837333 w 12192000"/>
              <a:gd name="connsiteY1" fmla="*/ 0 h 1348059"/>
              <a:gd name="connsiteX2" fmla="*/ 10160000 w 12192000"/>
              <a:gd name="connsiteY2" fmla="*/ 674029 h 1348059"/>
              <a:gd name="connsiteX3" fmla="*/ 10160000 w 12192000"/>
              <a:gd name="connsiteY3" fmla="*/ 674029 h 1348059"/>
              <a:gd name="connsiteX4" fmla="*/ 9482667 w 12192000"/>
              <a:gd name="connsiteY4" fmla="*/ 1348059 h 1348059"/>
              <a:gd name="connsiteX5" fmla="*/ 8805333 w 12192000"/>
              <a:gd name="connsiteY5" fmla="*/ 674029 h 1348059"/>
              <a:gd name="connsiteX6" fmla="*/ 8128000 w 12192000"/>
              <a:gd name="connsiteY6" fmla="*/ 0 h 1348059"/>
              <a:gd name="connsiteX7" fmla="*/ 8128000 w 12192000"/>
              <a:gd name="connsiteY7" fmla="*/ 0 h 1348059"/>
              <a:gd name="connsiteX8" fmla="*/ 7450667 w 12192000"/>
              <a:gd name="connsiteY8" fmla="*/ 674029 h 1348059"/>
              <a:gd name="connsiteX9" fmla="*/ 7450667 w 12192000"/>
              <a:gd name="connsiteY9" fmla="*/ 674029 h 1348059"/>
              <a:gd name="connsiteX10" fmla="*/ 6773334 w 12192000"/>
              <a:gd name="connsiteY10" fmla="*/ 1348059 h 1348059"/>
              <a:gd name="connsiteX11" fmla="*/ 6773334 w 12192000"/>
              <a:gd name="connsiteY11" fmla="*/ 1348059 h 1348059"/>
              <a:gd name="connsiteX12" fmla="*/ 6096000 w 12192000"/>
              <a:gd name="connsiteY12" fmla="*/ 674029 h 1348059"/>
              <a:gd name="connsiteX13" fmla="*/ 6096000 w 12192000"/>
              <a:gd name="connsiteY13" fmla="*/ 674029 h 1348059"/>
              <a:gd name="connsiteX14" fmla="*/ 5418667 w 12192000"/>
              <a:gd name="connsiteY14" fmla="*/ 0 h 1348059"/>
              <a:gd name="connsiteX15" fmla="*/ 5418667 w 12192000"/>
              <a:gd name="connsiteY15" fmla="*/ 0 h 1348059"/>
              <a:gd name="connsiteX16" fmla="*/ 4741334 w 12192000"/>
              <a:gd name="connsiteY16" fmla="*/ 674029 h 1348059"/>
              <a:gd name="connsiteX17" fmla="*/ 4741334 w 12192000"/>
              <a:gd name="connsiteY17" fmla="*/ 674029 h 1348059"/>
              <a:gd name="connsiteX18" fmla="*/ 4064000 w 12192000"/>
              <a:gd name="connsiteY18" fmla="*/ 1348059 h 1348059"/>
              <a:gd name="connsiteX19" fmla="*/ 4064000 w 12192000"/>
              <a:gd name="connsiteY19" fmla="*/ 1348059 h 1348059"/>
              <a:gd name="connsiteX20" fmla="*/ 3386667 w 12192000"/>
              <a:gd name="connsiteY20" fmla="*/ 674029 h 1348059"/>
              <a:gd name="connsiteX21" fmla="*/ 3386667 w 12192000"/>
              <a:gd name="connsiteY21" fmla="*/ 674029 h 1348059"/>
              <a:gd name="connsiteX22" fmla="*/ 2709333 w 12192000"/>
              <a:gd name="connsiteY22" fmla="*/ 0 h 1348059"/>
              <a:gd name="connsiteX23" fmla="*/ 2709333 w 12192000"/>
              <a:gd name="connsiteY23" fmla="*/ 0 h 1348059"/>
              <a:gd name="connsiteX24" fmla="*/ 2032000 w 12192000"/>
              <a:gd name="connsiteY24" fmla="*/ 674029 h 1348059"/>
              <a:gd name="connsiteX25" fmla="*/ 2032000 w 12192000"/>
              <a:gd name="connsiteY25" fmla="*/ 674030 h 1348059"/>
              <a:gd name="connsiteX26" fmla="*/ 1354667 w 12192000"/>
              <a:gd name="connsiteY26" fmla="*/ 1348059 h 1348059"/>
              <a:gd name="connsiteX27" fmla="*/ 0 w 12192000"/>
              <a:gd name="connsiteY27" fmla="*/ 1348059 h 1348059"/>
              <a:gd name="connsiteX0" fmla="*/ 12192000 w 12192000"/>
              <a:gd name="connsiteY0" fmla="*/ 0 h 1348059"/>
              <a:gd name="connsiteX1" fmla="*/ 10837333 w 12192000"/>
              <a:gd name="connsiteY1" fmla="*/ 0 h 1348059"/>
              <a:gd name="connsiteX2" fmla="*/ 10160000 w 12192000"/>
              <a:gd name="connsiteY2" fmla="*/ 674029 h 1348059"/>
              <a:gd name="connsiteX3" fmla="*/ 9482667 w 12192000"/>
              <a:gd name="connsiteY3" fmla="*/ 1348059 h 1348059"/>
              <a:gd name="connsiteX4" fmla="*/ 8805333 w 12192000"/>
              <a:gd name="connsiteY4" fmla="*/ 674029 h 1348059"/>
              <a:gd name="connsiteX5" fmla="*/ 8128000 w 12192000"/>
              <a:gd name="connsiteY5" fmla="*/ 0 h 1348059"/>
              <a:gd name="connsiteX6" fmla="*/ 8128000 w 12192000"/>
              <a:gd name="connsiteY6" fmla="*/ 0 h 1348059"/>
              <a:gd name="connsiteX7" fmla="*/ 7450667 w 12192000"/>
              <a:gd name="connsiteY7" fmla="*/ 674029 h 1348059"/>
              <a:gd name="connsiteX8" fmla="*/ 7450667 w 12192000"/>
              <a:gd name="connsiteY8" fmla="*/ 674029 h 1348059"/>
              <a:gd name="connsiteX9" fmla="*/ 6773334 w 12192000"/>
              <a:gd name="connsiteY9" fmla="*/ 1348059 h 1348059"/>
              <a:gd name="connsiteX10" fmla="*/ 6773334 w 12192000"/>
              <a:gd name="connsiteY10" fmla="*/ 1348059 h 1348059"/>
              <a:gd name="connsiteX11" fmla="*/ 6096000 w 12192000"/>
              <a:gd name="connsiteY11" fmla="*/ 674029 h 1348059"/>
              <a:gd name="connsiteX12" fmla="*/ 6096000 w 12192000"/>
              <a:gd name="connsiteY12" fmla="*/ 674029 h 1348059"/>
              <a:gd name="connsiteX13" fmla="*/ 5418667 w 12192000"/>
              <a:gd name="connsiteY13" fmla="*/ 0 h 1348059"/>
              <a:gd name="connsiteX14" fmla="*/ 5418667 w 12192000"/>
              <a:gd name="connsiteY14" fmla="*/ 0 h 1348059"/>
              <a:gd name="connsiteX15" fmla="*/ 4741334 w 12192000"/>
              <a:gd name="connsiteY15" fmla="*/ 674029 h 1348059"/>
              <a:gd name="connsiteX16" fmla="*/ 4741334 w 12192000"/>
              <a:gd name="connsiteY16" fmla="*/ 674029 h 1348059"/>
              <a:gd name="connsiteX17" fmla="*/ 4064000 w 12192000"/>
              <a:gd name="connsiteY17" fmla="*/ 1348059 h 1348059"/>
              <a:gd name="connsiteX18" fmla="*/ 4064000 w 12192000"/>
              <a:gd name="connsiteY18" fmla="*/ 1348059 h 1348059"/>
              <a:gd name="connsiteX19" fmla="*/ 3386667 w 12192000"/>
              <a:gd name="connsiteY19" fmla="*/ 674029 h 1348059"/>
              <a:gd name="connsiteX20" fmla="*/ 3386667 w 12192000"/>
              <a:gd name="connsiteY20" fmla="*/ 674029 h 1348059"/>
              <a:gd name="connsiteX21" fmla="*/ 2709333 w 12192000"/>
              <a:gd name="connsiteY21" fmla="*/ 0 h 1348059"/>
              <a:gd name="connsiteX22" fmla="*/ 2709333 w 12192000"/>
              <a:gd name="connsiteY22" fmla="*/ 0 h 1348059"/>
              <a:gd name="connsiteX23" fmla="*/ 2032000 w 12192000"/>
              <a:gd name="connsiteY23" fmla="*/ 674029 h 1348059"/>
              <a:gd name="connsiteX24" fmla="*/ 2032000 w 12192000"/>
              <a:gd name="connsiteY24" fmla="*/ 674030 h 1348059"/>
              <a:gd name="connsiteX25" fmla="*/ 1354667 w 12192000"/>
              <a:gd name="connsiteY25" fmla="*/ 1348059 h 1348059"/>
              <a:gd name="connsiteX26" fmla="*/ 0 w 12192000"/>
              <a:gd name="connsiteY26" fmla="*/ 1348059 h 1348059"/>
              <a:gd name="connsiteX0" fmla="*/ 12192000 w 12192000"/>
              <a:gd name="connsiteY0" fmla="*/ 0 h 1348059"/>
              <a:gd name="connsiteX1" fmla="*/ 10160000 w 12192000"/>
              <a:gd name="connsiteY1" fmla="*/ 674029 h 1348059"/>
              <a:gd name="connsiteX2" fmla="*/ 9482667 w 12192000"/>
              <a:gd name="connsiteY2" fmla="*/ 1348059 h 1348059"/>
              <a:gd name="connsiteX3" fmla="*/ 8805333 w 12192000"/>
              <a:gd name="connsiteY3" fmla="*/ 674029 h 1348059"/>
              <a:gd name="connsiteX4" fmla="*/ 8128000 w 12192000"/>
              <a:gd name="connsiteY4" fmla="*/ 0 h 1348059"/>
              <a:gd name="connsiteX5" fmla="*/ 8128000 w 12192000"/>
              <a:gd name="connsiteY5" fmla="*/ 0 h 1348059"/>
              <a:gd name="connsiteX6" fmla="*/ 7450667 w 12192000"/>
              <a:gd name="connsiteY6" fmla="*/ 674029 h 1348059"/>
              <a:gd name="connsiteX7" fmla="*/ 7450667 w 12192000"/>
              <a:gd name="connsiteY7" fmla="*/ 674029 h 1348059"/>
              <a:gd name="connsiteX8" fmla="*/ 6773334 w 12192000"/>
              <a:gd name="connsiteY8" fmla="*/ 1348059 h 1348059"/>
              <a:gd name="connsiteX9" fmla="*/ 6773334 w 12192000"/>
              <a:gd name="connsiteY9" fmla="*/ 1348059 h 1348059"/>
              <a:gd name="connsiteX10" fmla="*/ 6096000 w 12192000"/>
              <a:gd name="connsiteY10" fmla="*/ 674029 h 1348059"/>
              <a:gd name="connsiteX11" fmla="*/ 6096000 w 12192000"/>
              <a:gd name="connsiteY11" fmla="*/ 674029 h 1348059"/>
              <a:gd name="connsiteX12" fmla="*/ 5418667 w 12192000"/>
              <a:gd name="connsiteY12" fmla="*/ 0 h 1348059"/>
              <a:gd name="connsiteX13" fmla="*/ 5418667 w 12192000"/>
              <a:gd name="connsiteY13" fmla="*/ 0 h 1348059"/>
              <a:gd name="connsiteX14" fmla="*/ 4741334 w 12192000"/>
              <a:gd name="connsiteY14" fmla="*/ 674029 h 1348059"/>
              <a:gd name="connsiteX15" fmla="*/ 4741334 w 12192000"/>
              <a:gd name="connsiteY15" fmla="*/ 674029 h 1348059"/>
              <a:gd name="connsiteX16" fmla="*/ 4064000 w 12192000"/>
              <a:gd name="connsiteY16" fmla="*/ 1348059 h 1348059"/>
              <a:gd name="connsiteX17" fmla="*/ 4064000 w 12192000"/>
              <a:gd name="connsiteY17" fmla="*/ 1348059 h 1348059"/>
              <a:gd name="connsiteX18" fmla="*/ 3386667 w 12192000"/>
              <a:gd name="connsiteY18" fmla="*/ 674029 h 1348059"/>
              <a:gd name="connsiteX19" fmla="*/ 3386667 w 12192000"/>
              <a:gd name="connsiteY19" fmla="*/ 674029 h 1348059"/>
              <a:gd name="connsiteX20" fmla="*/ 2709333 w 12192000"/>
              <a:gd name="connsiteY20" fmla="*/ 0 h 1348059"/>
              <a:gd name="connsiteX21" fmla="*/ 2709333 w 12192000"/>
              <a:gd name="connsiteY21" fmla="*/ 0 h 1348059"/>
              <a:gd name="connsiteX22" fmla="*/ 2032000 w 12192000"/>
              <a:gd name="connsiteY22" fmla="*/ 674029 h 1348059"/>
              <a:gd name="connsiteX23" fmla="*/ 2032000 w 12192000"/>
              <a:gd name="connsiteY23" fmla="*/ 674030 h 1348059"/>
              <a:gd name="connsiteX24" fmla="*/ 1354667 w 12192000"/>
              <a:gd name="connsiteY24" fmla="*/ 1348059 h 1348059"/>
              <a:gd name="connsiteX25" fmla="*/ 0 w 12192000"/>
              <a:gd name="connsiteY25" fmla="*/ 1348059 h 1348059"/>
              <a:gd name="connsiteX0" fmla="*/ 10160000 w 10160001"/>
              <a:gd name="connsiteY0" fmla="*/ 674029 h 1348059"/>
              <a:gd name="connsiteX1" fmla="*/ 9482667 w 10160001"/>
              <a:gd name="connsiteY1" fmla="*/ 1348059 h 1348059"/>
              <a:gd name="connsiteX2" fmla="*/ 8805333 w 10160001"/>
              <a:gd name="connsiteY2" fmla="*/ 674029 h 1348059"/>
              <a:gd name="connsiteX3" fmla="*/ 8128000 w 10160001"/>
              <a:gd name="connsiteY3" fmla="*/ 0 h 1348059"/>
              <a:gd name="connsiteX4" fmla="*/ 8128000 w 10160001"/>
              <a:gd name="connsiteY4" fmla="*/ 0 h 1348059"/>
              <a:gd name="connsiteX5" fmla="*/ 7450667 w 10160001"/>
              <a:gd name="connsiteY5" fmla="*/ 674029 h 1348059"/>
              <a:gd name="connsiteX6" fmla="*/ 7450667 w 10160001"/>
              <a:gd name="connsiteY6" fmla="*/ 674029 h 1348059"/>
              <a:gd name="connsiteX7" fmla="*/ 6773334 w 10160001"/>
              <a:gd name="connsiteY7" fmla="*/ 1348059 h 1348059"/>
              <a:gd name="connsiteX8" fmla="*/ 6773334 w 10160001"/>
              <a:gd name="connsiteY8" fmla="*/ 1348059 h 1348059"/>
              <a:gd name="connsiteX9" fmla="*/ 6096000 w 10160001"/>
              <a:gd name="connsiteY9" fmla="*/ 674029 h 1348059"/>
              <a:gd name="connsiteX10" fmla="*/ 6096000 w 10160001"/>
              <a:gd name="connsiteY10" fmla="*/ 674029 h 1348059"/>
              <a:gd name="connsiteX11" fmla="*/ 5418667 w 10160001"/>
              <a:gd name="connsiteY11" fmla="*/ 0 h 1348059"/>
              <a:gd name="connsiteX12" fmla="*/ 5418667 w 10160001"/>
              <a:gd name="connsiteY12" fmla="*/ 0 h 1348059"/>
              <a:gd name="connsiteX13" fmla="*/ 4741334 w 10160001"/>
              <a:gd name="connsiteY13" fmla="*/ 674029 h 1348059"/>
              <a:gd name="connsiteX14" fmla="*/ 4741334 w 10160001"/>
              <a:gd name="connsiteY14" fmla="*/ 674029 h 1348059"/>
              <a:gd name="connsiteX15" fmla="*/ 4064000 w 10160001"/>
              <a:gd name="connsiteY15" fmla="*/ 1348059 h 1348059"/>
              <a:gd name="connsiteX16" fmla="*/ 4064000 w 10160001"/>
              <a:gd name="connsiteY16" fmla="*/ 1348059 h 1348059"/>
              <a:gd name="connsiteX17" fmla="*/ 3386667 w 10160001"/>
              <a:gd name="connsiteY17" fmla="*/ 674029 h 1348059"/>
              <a:gd name="connsiteX18" fmla="*/ 3386667 w 10160001"/>
              <a:gd name="connsiteY18" fmla="*/ 674029 h 1348059"/>
              <a:gd name="connsiteX19" fmla="*/ 2709333 w 10160001"/>
              <a:gd name="connsiteY19" fmla="*/ 0 h 1348059"/>
              <a:gd name="connsiteX20" fmla="*/ 2709333 w 10160001"/>
              <a:gd name="connsiteY20" fmla="*/ 0 h 1348059"/>
              <a:gd name="connsiteX21" fmla="*/ 2032000 w 10160001"/>
              <a:gd name="connsiteY21" fmla="*/ 674029 h 1348059"/>
              <a:gd name="connsiteX22" fmla="*/ 2032000 w 10160001"/>
              <a:gd name="connsiteY22" fmla="*/ 674030 h 1348059"/>
              <a:gd name="connsiteX23" fmla="*/ 1354667 w 10160001"/>
              <a:gd name="connsiteY23" fmla="*/ 1348059 h 1348059"/>
              <a:gd name="connsiteX24" fmla="*/ 0 w 10160001"/>
              <a:gd name="connsiteY24" fmla="*/ 1348059 h 1348059"/>
              <a:gd name="connsiteX0" fmla="*/ 10160000 w 10159999"/>
              <a:gd name="connsiteY0" fmla="*/ 674029 h 1348059"/>
              <a:gd name="connsiteX1" fmla="*/ 8805333 w 10159999"/>
              <a:gd name="connsiteY1" fmla="*/ 674029 h 1348059"/>
              <a:gd name="connsiteX2" fmla="*/ 8128000 w 10159999"/>
              <a:gd name="connsiteY2" fmla="*/ 0 h 1348059"/>
              <a:gd name="connsiteX3" fmla="*/ 8128000 w 10159999"/>
              <a:gd name="connsiteY3" fmla="*/ 0 h 1348059"/>
              <a:gd name="connsiteX4" fmla="*/ 7450667 w 10159999"/>
              <a:gd name="connsiteY4" fmla="*/ 674029 h 1348059"/>
              <a:gd name="connsiteX5" fmla="*/ 7450667 w 10159999"/>
              <a:gd name="connsiteY5" fmla="*/ 674029 h 1348059"/>
              <a:gd name="connsiteX6" fmla="*/ 6773334 w 10159999"/>
              <a:gd name="connsiteY6" fmla="*/ 1348059 h 1348059"/>
              <a:gd name="connsiteX7" fmla="*/ 6773334 w 10159999"/>
              <a:gd name="connsiteY7" fmla="*/ 1348059 h 1348059"/>
              <a:gd name="connsiteX8" fmla="*/ 6096000 w 10159999"/>
              <a:gd name="connsiteY8" fmla="*/ 674029 h 1348059"/>
              <a:gd name="connsiteX9" fmla="*/ 6096000 w 10159999"/>
              <a:gd name="connsiteY9" fmla="*/ 674029 h 1348059"/>
              <a:gd name="connsiteX10" fmla="*/ 5418667 w 10159999"/>
              <a:gd name="connsiteY10" fmla="*/ 0 h 1348059"/>
              <a:gd name="connsiteX11" fmla="*/ 5418667 w 10159999"/>
              <a:gd name="connsiteY11" fmla="*/ 0 h 1348059"/>
              <a:gd name="connsiteX12" fmla="*/ 4741334 w 10159999"/>
              <a:gd name="connsiteY12" fmla="*/ 674029 h 1348059"/>
              <a:gd name="connsiteX13" fmla="*/ 4741334 w 10159999"/>
              <a:gd name="connsiteY13" fmla="*/ 674029 h 1348059"/>
              <a:gd name="connsiteX14" fmla="*/ 4064000 w 10159999"/>
              <a:gd name="connsiteY14" fmla="*/ 1348059 h 1348059"/>
              <a:gd name="connsiteX15" fmla="*/ 4064000 w 10159999"/>
              <a:gd name="connsiteY15" fmla="*/ 1348059 h 1348059"/>
              <a:gd name="connsiteX16" fmla="*/ 3386667 w 10159999"/>
              <a:gd name="connsiteY16" fmla="*/ 674029 h 1348059"/>
              <a:gd name="connsiteX17" fmla="*/ 3386667 w 10159999"/>
              <a:gd name="connsiteY17" fmla="*/ 674029 h 1348059"/>
              <a:gd name="connsiteX18" fmla="*/ 2709333 w 10159999"/>
              <a:gd name="connsiteY18" fmla="*/ 0 h 1348059"/>
              <a:gd name="connsiteX19" fmla="*/ 2709333 w 10159999"/>
              <a:gd name="connsiteY19" fmla="*/ 0 h 1348059"/>
              <a:gd name="connsiteX20" fmla="*/ 2032000 w 10159999"/>
              <a:gd name="connsiteY20" fmla="*/ 674029 h 1348059"/>
              <a:gd name="connsiteX21" fmla="*/ 2032000 w 10159999"/>
              <a:gd name="connsiteY21" fmla="*/ 674030 h 1348059"/>
              <a:gd name="connsiteX22" fmla="*/ 1354667 w 10159999"/>
              <a:gd name="connsiteY22" fmla="*/ 1348059 h 1348059"/>
              <a:gd name="connsiteX23" fmla="*/ 0 w 10159999"/>
              <a:gd name="connsiteY23" fmla="*/ 1348059 h 1348059"/>
              <a:gd name="connsiteX0" fmla="*/ 10160000 w 10160001"/>
              <a:gd name="connsiteY0" fmla="*/ 674029 h 1348059"/>
              <a:gd name="connsiteX1" fmla="*/ 9530191 w 10160001"/>
              <a:gd name="connsiteY1" fmla="*/ 6372 h 1348059"/>
              <a:gd name="connsiteX2" fmla="*/ 8128000 w 10160001"/>
              <a:gd name="connsiteY2" fmla="*/ 0 h 1348059"/>
              <a:gd name="connsiteX3" fmla="*/ 8128000 w 10160001"/>
              <a:gd name="connsiteY3" fmla="*/ 0 h 1348059"/>
              <a:gd name="connsiteX4" fmla="*/ 7450667 w 10160001"/>
              <a:gd name="connsiteY4" fmla="*/ 674029 h 1348059"/>
              <a:gd name="connsiteX5" fmla="*/ 7450667 w 10160001"/>
              <a:gd name="connsiteY5" fmla="*/ 674029 h 1348059"/>
              <a:gd name="connsiteX6" fmla="*/ 6773334 w 10160001"/>
              <a:gd name="connsiteY6" fmla="*/ 1348059 h 1348059"/>
              <a:gd name="connsiteX7" fmla="*/ 6773334 w 10160001"/>
              <a:gd name="connsiteY7" fmla="*/ 1348059 h 1348059"/>
              <a:gd name="connsiteX8" fmla="*/ 6096000 w 10160001"/>
              <a:gd name="connsiteY8" fmla="*/ 674029 h 1348059"/>
              <a:gd name="connsiteX9" fmla="*/ 6096000 w 10160001"/>
              <a:gd name="connsiteY9" fmla="*/ 674029 h 1348059"/>
              <a:gd name="connsiteX10" fmla="*/ 5418667 w 10160001"/>
              <a:gd name="connsiteY10" fmla="*/ 0 h 1348059"/>
              <a:gd name="connsiteX11" fmla="*/ 5418667 w 10160001"/>
              <a:gd name="connsiteY11" fmla="*/ 0 h 1348059"/>
              <a:gd name="connsiteX12" fmla="*/ 4741334 w 10160001"/>
              <a:gd name="connsiteY12" fmla="*/ 674029 h 1348059"/>
              <a:gd name="connsiteX13" fmla="*/ 4741334 w 10160001"/>
              <a:gd name="connsiteY13" fmla="*/ 674029 h 1348059"/>
              <a:gd name="connsiteX14" fmla="*/ 4064000 w 10160001"/>
              <a:gd name="connsiteY14" fmla="*/ 1348059 h 1348059"/>
              <a:gd name="connsiteX15" fmla="*/ 4064000 w 10160001"/>
              <a:gd name="connsiteY15" fmla="*/ 1348059 h 1348059"/>
              <a:gd name="connsiteX16" fmla="*/ 3386667 w 10160001"/>
              <a:gd name="connsiteY16" fmla="*/ 674029 h 1348059"/>
              <a:gd name="connsiteX17" fmla="*/ 3386667 w 10160001"/>
              <a:gd name="connsiteY17" fmla="*/ 674029 h 1348059"/>
              <a:gd name="connsiteX18" fmla="*/ 2709333 w 10160001"/>
              <a:gd name="connsiteY18" fmla="*/ 0 h 1348059"/>
              <a:gd name="connsiteX19" fmla="*/ 2709333 w 10160001"/>
              <a:gd name="connsiteY19" fmla="*/ 0 h 1348059"/>
              <a:gd name="connsiteX20" fmla="*/ 2032000 w 10160001"/>
              <a:gd name="connsiteY20" fmla="*/ 674029 h 1348059"/>
              <a:gd name="connsiteX21" fmla="*/ 2032000 w 10160001"/>
              <a:gd name="connsiteY21" fmla="*/ 674030 h 1348059"/>
              <a:gd name="connsiteX22" fmla="*/ 1354667 w 10160001"/>
              <a:gd name="connsiteY22" fmla="*/ 1348059 h 1348059"/>
              <a:gd name="connsiteX23" fmla="*/ 0 w 10160001"/>
              <a:gd name="connsiteY23" fmla="*/ 1348059 h 1348059"/>
              <a:gd name="connsiteX0" fmla="*/ 11041229 w 11041229"/>
              <a:gd name="connsiteY0" fmla="*/ 25100 h 1348059"/>
              <a:gd name="connsiteX1" fmla="*/ 9530191 w 11041229"/>
              <a:gd name="connsiteY1" fmla="*/ 6372 h 1348059"/>
              <a:gd name="connsiteX2" fmla="*/ 8128000 w 11041229"/>
              <a:gd name="connsiteY2" fmla="*/ 0 h 1348059"/>
              <a:gd name="connsiteX3" fmla="*/ 8128000 w 11041229"/>
              <a:gd name="connsiteY3" fmla="*/ 0 h 1348059"/>
              <a:gd name="connsiteX4" fmla="*/ 7450667 w 11041229"/>
              <a:gd name="connsiteY4" fmla="*/ 674029 h 1348059"/>
              <a:gd name="connsiteX5" fmla="*/ 7450667 w 11041229"/>
              <a:gd name="connsiteY5" fmla="*/ 674029 h 1348059"/>
              <a:gd name="connsiteX6" fmla="*/ 6773334 w 11041229"/>
              <a:gd name="connsiteY6" fmla="*/ 1348059 h 1348059"/>
              <a:gd name="connsiteX7" fmla="*/ 6773334 w 11041229"/>
              <a:gd name="connsiteY7" fmla="*/ 1348059 h 1348059"/>
              <a:gd name="connsiteX8" fmla="*/ 6096000 w 11041229"/>
              <a:gd name="connsiteY8" fmla="*/ 674029 h 1348059"/>
              <a:gd name="connsiteX9" fmla="*/ 6096000 w 11041229"/>
              <a:gd name="connsiteY9" fmla="*/ 674029 h 1348059"/>
              <a:gd name="connsiteX10" fmla="*/ 5418667 w 11041229"/>
              <a:gd name="connsiteY10" fmla="*/ 0 h 1348059"/>
              <a:gd name="connsiteX11" fmla="*/ 5418667 w 11041229"/>
              <a:gd name="connsiteY11" fmla="*/ 0 h 1348059"/>
              <a:gd name="connsiteX12" fmla="*/ 4741334 w 11041229"/>
              <a:gd name="connsiteY12" fmla="*/ 674029 h 1348059"/>
              <a:gd name="connsiteX13" fmla="*/ 4741334 w 11041229"/>
              <a:gd name="connsiteY13" fmla="*/ 674029 h 1348059"/>
              <a:gd name="connsiteX14" fmla="*/ 4064000 w 11041229"/>
              <a:gd name="connsiteY14" fmla="*/ 1348059 h 1348059"/>
              <a:gd name="connsiteX15" fmla="*/ 4064000 w 11041229"/>
              <a:gd name="connsiteY15" fmla="*/ 1348059 h 1348059"/>
              <a:gd name="connsiteX16" fmla="*/ 3386667 w 11041229"/>
              <a:gd name="connsiteY16" fmla="*/ 674029 h 1348059"/>
              <a:gd name="connsiteX17" fmla="*/ 3386667 w 11041229"/>
              <a:gd name="connsiteY17" fmla="*/ 674029 h 1348059"/>
              <a:gd name="connsiteX18" fmla="*/ 2709333 w 11041229"/>
              <a:gd name="connsiteY18" fmla="*/ 0 h 1348059"/>
              <a:gd name="connsiteX19" fmla="*/ 2709333 w 11041229"/>
              <a:gd name="connsiteY19" fmla="*/ 0 h 1348059"/>
              <a:gd name="connsiteX20" fmla="*/ 2032000 w 11041229"/>
              <a:gd name="connsiteY20" fmla="*/ 674029 h 1348059"/>
              <a:gd name="connsiteX21" fmla="*/ 2032000 w 11041229"/>
              <a:gd name="connsiteY21" fmla="*/ 674030 h 1348059"/>
              <a:gd name="connsiteX22" fmla="*/ 1354667 w 11041229"/>
              <a:gd name="connsiteY22" fmla="*/ 1348059 h 1348059"/>
              <a:gd name="connsiteX23" fmla="*/ 0 w 11041229"/>
              <a:gd name="connsiteY23" fmla="*/ 1348059 h 1348059"/>
              <a:gd name="connsiteX0" fmla="*/ 9530191 w 9530190"/>
              <a:gd name="connsiteY0" fmla="*/ 6372 h 1348059"/>
              <a:gd name="connsiteX1" fmla="*/ 8128000 w 9530190"/>
              <a:gd name="connsiteY1" fmla="*/ 0 h 1348059"/>
              <a:gd name="connsiteX2" fmla="*/ 8128000 w 9530190"/>
              <a:gd name="connsiteY2" fmla="*/ 0 h 1348059"/>
              <a:gd name="connsiteX3" fmla="*/ 7450667 w 9530190"/>
              <a:gd name="connsiteY3" fmla="*/ 674029 h 1348059"/>
              <a:gd name="connsiteX4" fmla="*/ 7450667 w 9530190"/>
              <a:gd name="connsiteY4" fmla="*/ 674029 h 1348059"/>
              <a:gd name="connsiteX5" fmla="*/ 6773334 w 9530190"/>
              <a:gd name="connsiteY5" fmla="*/ 1348059 h 1348059"/>
              <a:gd name="connsiteX6" fmla="*/ 6773334 w 9530190"/>
              <a:gd name="connsiteY6" fmla="*/ 1348059 h 1348059"/>
              <a:gd name="connsiteX7" fmla="*/ 6096000 w 9530190"/>
              <a:gd name="connsiteY7" fmla="*/ 674029 h 1348059"/>
              <a:gd name="connsiteX8" fmla="*/ 6096000 w 9530190"/>
              <a:gd name="connsiteY8" fmla="*/ 674029 h 1348059"/>
              <a:gd name="connsiteX9" fmla="*/ 5418667 w 9530190"/>
              <a:gd name="connsiteY9" fmla="*/ 0 h 1348059"/>
              <a:gd name="connsiteX10" fmla="*/ 5418667 w 9530190"/>
              <a:gd name="connsiteY10" fmla="*/ 0 h 1348059"/>
              <a:gd name="connsiteX11" fmla="*/ 4741334 w 9530190"/>
              <a:gd name="connsiteY11" fmla="*/ 674029 h 1348059"/>
              <a:gd name="connsiteX12" fmla="*/ 4741334 w 9530190"/>
              <a:gd name="connsiteY12" fmla="*/ 674029 h 1348059"/>
              <a:gd name="connsiteX13" fmla="*/ 4064000 w 9530190"/>
              <a:gd name="connsiteY13" fmla="*/ 1348059 h 1348059"/>
              <a:gd name="connsiteX14" fmla="*/ 4064000 w 9530190"/>
              <a:gd name="connsiteY14" fmla="*/ 1348059 h 1348059"/>
              <a:gd name="connsiteX15" fmla="*/ 3386667 w 9530190"/>
              <a:gd name="connsiteY15" fmla="*/ 674029 h 1348059"/>
              <a:gd name="connsiteX16" fmla="*/ 3386667 w 9530190"/>
              <a:gd name="connsiteY16" fmla="*/ 674029 h 1348059"/>
              <a:gd name="connsiteX17" fmla="*/ 2709333 w 9530190"/>
              <a:gd name="connsiteY17" fmla="*/ 0 h 1348059"/>
              <a:gd name="connsiteX18" fmla="*/ 2709333 w 9530190"/>
              <a:gd name="connsiteY18" fmla="*/ 0 h 1348059"/>
              <a:gd name="connsiteX19" fmla="*/ 2032000 w 9530190"/>
              <a:gd name="connsiteY19" fmla="*/ 674029 h 1348059"/>
              <a:gd name="connsiteX20" fmla="*/ 2032000 w 9530190"/>
              <a:gd name="connsiteY20" fmla="*/ 674030 h 1348059"/>
              <a:gd name="connsiteX21" fmla="*/ 1354667 w 9530190"/>
              <a:gd name="connsiteY21" fmla="*/ 1348059 h 1348059"/>
              <a:gd name="connsiteX22" fmla="*/ 0 w 9530190"/>
              <a:gd name="connsiteY22" fmla="*/ 1348059 h 1348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530190" h="1348059" extrusionOk="0">
                <a:moveTo>
                  <a:pt x="9530191" y="6372"/>
                </a:moveTo>
                <a:lnTo>
                  <a:pt x="8128000" y="0"/>
                </a:ln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30"/>
                </a:lnTo>
                <a:cubicBezTo>
                  <a:pt x="2032000" y="1046282"/>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38"/>
          <p:cNvSpPr/>
          <p:nvPr/>
        </p:nvSpPr>
        <p:spPr>
          <a:xfrm>
            <a:off x="1129085" y="2499304"/>
            <a:ext cx="7323152" cy="1015833"/>
          </a:xfrm>
          <a:custGeom>
            <a:avLst/>
            <a:gdLst>
              <a:gd name="connsiteX0" fmla="*/ 12192000 w 12192000"/>
              <a:gd name="connsiteY0" fmla="*/ 225 h 1348285"/>
              <a:gd name="connsiteX1" fmla="*/ 10837333 w 12192000"/>
              <a:gd name="connsiteY1" fmla="*/ 225 h 1348285"/>
              <a:gd name="connsiteX2" fmla="*/ 10160000 w 12192000"/>
              <a:gd name="connsiteY2" fmla="*/ 674254 h 1348285"/>
              <a:gd name="connsiteX3" fmla="*/ 10160000 w 12192000"/>
              <a:gd name="connsiteY3" fmla="*/ 674254 h 1348285"/>
              <a:gd name="connsiteX4" fmla="*/ 9482667 w 12192000"/>
              <a:gd name="connsiteY4" fmla="*/ 1348284 h 1348285"/>
              <a:gd name="connsiteX5" fmla="*/ 9482667 w 12192000"/>
              <a:gd name="connsiteY5" fmla="*/ 1348284 h 1348285"/>
              <a:gd name="connsiteX6" fmla="*/ 8805333 w 12192000"/>
              <a:gd name="connsiteY6" fmla="*/ 674254 h 1348285"/>
              <a:gd name="connsiteX7" fmla="*/ 8805333 w 12192000"/>
              <a:gd name="connsiteY7" fmla="*/ 674254 h 1348285"/>
              <a:gd name="connsiteX8" fmla="*/ 8128000 w 12192000"/>
              <a:gd name="connsiteY8" fmla="*/ 225 h 1348285"/>
              <a:gd name="connsiteX9" fmla="*/ 8128000 w 12192000"/>
              <a:gd name="connsiteY9" fmla="*/ 225 h 1348285"/>
              <a:gd name="connsiteX10" fmla="*/ 7450667 w 12192000"/>
              <a:gd name="connsiteY10" fmla="*/ 674254 h 1348285"/>
              <a:gd name="connsiteX11" fmla="*/ 7450667 w 12192000"/>
              <a:gd name="connsiteY11" fmla="*/ 674254 h 1348285"/>
              <a:gd name="connsiteX12" fmla="*/ 6773334 w 12192000"/>
              <a:gd name="connsiteY12" fmla="*/ 1348284 h 1348285"/>
              <a:gd name="connsiteX13" fmla="*/ 6773334 w 12192000"/>
              <a:gd name="connsiteY13" fmla="*/ 1348284 h 1348285"/>
              <a:gd name="connsiteX14" fmla="*/ 6096000 w 12192000"/>
              <a:gd name="connsiteY14" fmla="*/ 674254 h 1348285"/>
              <a:gd name="connsiteX15" fmla="*/ 6096000 w 12192000"/>
              <a:gd name="connsiteY15" fmla="*/ 674254 h 1348285"/>
              <a:gd name="connsiteX16" fmla="*/ 5418667 w 12192000"/>
              <a:gd name="connsiteY16" fmla="*/ 225 h 1348285"/>
              <a:gd name="connsiteX17" fmla="*/ 5418667 w 12192000"/>
              <a:gd name="connsiteY17" fmla="*/ 225 h 1348285"/>
              <a:gd name="connsiteX18" fmla="*/ 4741334 w 12192000"/>
              <a:gd name="connsiteY18" fmla="*/ 674254 h 1348285"/>
              <a:gd name="connsiteX19" fmla="*/ 4741334 w 12192000"/>
              <a:gd name="connsiteY19" fmla="*/ 674254 h 1348285"/>
              <a:gd name="connsiteX20" fmla="*/ 4064000 w 12192000"/>
              <a:gd name="connsiteY20" fmla="*/ 1348284 h 1348285"/>
              <a:gd name="connsiteX21" fmla="*/ 4064000 w 12192000"/>
              <a:gd name="connsiteY21" fmla="*/ 1348284 h 1348285"/>
              <a:gd name="connsiteX22" fmla="*/ 3386667 w 12192000"/>
              <a:gd name="connsiteY22" fmla="*/ 674254 h 1348285"/>
              <a:gd name="connsiteX23" fmla="*/ 3386667 w 12192000"/>
              <a:gd name="connsiteY23" fmla="*/ 674254 h 1348285"/>
              <a:gd name="connsiteX24" fmla="*/ 2709333 w 12192000"/>
              <a:gd name="connsiteY24" fmla="*/ 225 h 1348285"/>
              <a:gd name="connsiteX25" fmla="*/ 2709333 w 12192000"/>
              <a:gd name="connsiteY25" fmla="*/ 225 h 1348285"/>
              <a:gd name="connsiteX26" fmla="*/ 2032000 w 12192000"/>
              <a:gd name="connsiteY26" fmla="*/ 674254 h 1348285"/>
              <a:gd name="connsiteX27" fmla="*/ 2032000 w 12192000"/>
              <a:gd name="connsiteY27" fmla="*/ 674254 h 1348285"/>
              <a:gd name="connsiteX28" fmla="*/ 1354667 w 12192000"/>
              <a:gd name="connsiteY28" fmla="*/ 1348284 h 1348285"/>
              <a:gd name="connsiteX29" fmla="*/ 0 w 12192000"/>
              <a:gd name="connsiteY29" fmla="*/ 1348284 h 1348285"/>
              <a:gd name="connsiteX0" fmla="*/ 12192000 w 12192000"/>
              <a:gd name="connsiteY0" fmla="*/ 1845 h 1349904"/>
              <a:gd name="connsiteX1" fmla="*/ 10837333 w 12192000"/>
              <a:gd name="connsiteY1" fmla="*/ 1845 h 1349904"/>
              <a:gd name="connsiteX2" fmla="*/ 10160000 w 12192000"/>
              <a:gd name="connsiteY2" fmla="*/ 675874 h 1349904"/>
              <a:gd name="connsiteX3" fmla="*/ 10160000 w 12192000"/>
              <a:gd name="connsiteY3" fmla="*/ 675874 h 1349904"/>
              <a:gd name="connsiteX4" fmla="*/ 9482667 w 12192000"/>
              <a:gd name="connsiteY4" fmla="*/ 1349904 h 1349904"/>
              <a:gd name="connsiteX5" fmla="*/ 9482667 w 12192000"/>
              <a:gd name="connsiteY5" fmla="*/ 1349904 h 1349904"/>
              <a:gd name="connsiteX6" fmla="*/ 8805333 w 12192000"/>
              <a:gd name="connsiteY6" fmla="*/ 675874 h 1349904"/>
              <a:gd name="connsiteX7" fmla="*/ 9287113 w 12192000"/>
              <a:gd name="connsiteY7" fmla="*/ 380906 h 1349904"/>
              <a:gd name="connsiteX8" fmla="*/ 8128000 w 12192000"/>
              <a:gd name="connsiteY8" fmla="*/ 1845 h 1349904"/>
              <a:gd name="connsiteX9" fmla="*/ 8128000 w 12192000"/>
              <a:gd name="connsiteY9" fmla="*/ 1845 h 1349904"/>
              <a:gd name="connsiteX10" fmla="*/ 7450667 w 12192000"/>
              <a:gd name="connsiteY10" fmla="*/ 675874 h 1349904"/>
              <a:gd name="connsiteX11" fmla="*/ 7450667 w 12192000"/>
              <a:gd name="connsiteY11" fmla="*/ 675874 h 1349904"/>
              <a:gd name="connsiteX12" fmla="*/ 6773334 w 12192000"/>
              <a:gd name="connsiteY12" fmla="*/ 1349904 h 1349904"/>
              <a:gd name="connsiteX13" fmla="*/ 6773334 w 12192000"/>
              <a:gd name="connsiteY13" fmla="*/ 1349904 h 1349904"/>
              <a:gd name="connsiteX14" fmla="*/ 6096000 w 12192000"/>
              <a:gd name="connsiteY14" fmla="*/ 675874 h 1349904"/>
              <a:gd name="connsiteX15" fmla="*/ 6096000 w 12192000"/>
              <a:gd name="connsiteY15" fmla="*/ 675874 h 1349904"/>
              <a:gd name="connsiteX16" fmla="*/ 5418667 w 12192000"/>
              <a:gd name="connsiteY16" fmla="*/ 1845 h 1349904"/>
              <a:gd name="connsiteX17" fmla="*/ 5418667 w 12192000"/>
              <a:gd name="connsiteY17" fmla="*/ 1845 h 1349904"/>
              <a:gd name="connsiteX18" fmla="*/ 4741334 w 12192000"/>
              <a:gd name="connsiteY18" fmla="*/ 675874 h 1349904"/>
              <a:gd name="connsiteX19" fmla="*/ 4741334 w 12192000"/>
              <a:gd name="connsiteY19" fmla="*/ 675874 h 1349904"/>
              <a:gd name="connsiteX20" fmla="*/ 4064000 w 12192000"/>
              <a:gd name="connsiteY20" fmla="*/ 1349904 h 1349904"/>
              <a:gd name="connsiteX21" fmla="*/ 4064000 w 12192000"/>
              <a:gd name="connsiteY21" fmla="*/ 1349904 h 1349904"/>
              <a:gd name="connsiteX22" fmla="*/ 3386667 w 12192000"/>
              <a:gd name="connsiteY22" fmla="*/ 675874 h 1349904"/>
              <a:gd name="connsiteX23" fmla="*/ 3386667 w 12192000"/>
              <a:gd name="connsiteY23" fmla="*/ 675874 h 1349904"/>
              <a:gd name="connsiteX24" fmla="*/ 2709333 w 12192000"/>
              <a:gd name="connsiteY24" fmla="*/ 1845 h 1349904"/>
              <a:gd name="connsiteX25" fmla="*/ 2709333 w 12192000"/>
              <a:gd name="connsiteY25" fmla="*/ 1845 h 1349904"/>
              <a:gd name="connsiteX26" fmla="*/ 2032000 w 12192000"/>
              <a:gd name="connsiteY26" fmla="*/ 675874 h 1349904"/>
              <a:gd name="connsiteX27" fmla="*/ 2032000 w 12192000"/>
              <a:gd name="connsiteY27" fmla="*/ 675874 h 1349904"/>
              <a:gd name="connsiteX28" fmla="*/ 1354667 w 12192000"/>
              <a:gd name="connsiteY28" fmla="*/ 1349904 h 1349904"/>
              <a:gd name="connsiteX29" fmla="*/ 0 w 12192000"/>
              <a:gd name="connsiteY29" fmla="*/ 1349904 h 1349904"/>
              <a:gd name="connsiteX0" fmla="*/ 10837333 w 10837333"/>
              <a:gd name="connsiteY0" fmla="*/ 1845 h 1349904"/>
              <a:gd name="connsiteX1" fmla="*/ 10160000 w 10837333"/>
              <a:gd name="connsiteY1" fmla="*/ 675874 h 1349904"/>
              <a:gd name="connsiteX2" fmla="*/ 10160000 w 10837333"/>
              <a:gd name="connsiteY2" fmla="*/ 675874 h 1349904"/>
              <a:gd name="connsiteX3" fmla="*/ 9482667 w 10837333"/>
              <a:gd name="connsiteY3" fmla="*/ 1349904 h 1349904"/>
              <a:gd name="connsiteX4" fmla="*/ 9482667 w 10837333"/>
              <a:gd name="connsiteY4" fmla="*/ 1349904 h 1349904"/>
              <a:gd name="connsiteX5" fmla="*/ 8805333 w 10837333"/>
              <a:gd name="connsiteY5" fmla="*/ 675874 h 1349904"/>
              <a:gd name="connsiteX6" fmla="*/ 9287113 w 10837333"/>
              <a:gd name="connsiteY6" fmla="*/ 380906 h 1349904"/>
              <a:gd name="connsiteX7" fmla="*/ 8128000 w 10837333"/>
              <a:gd name="connsiteY7" fmla="*/ 1845 h 1349904"/>
              <a:gd name="connsiteX8" fmla="*/ 8128000 w 10837333"/>
              <a:gd name="connsiteY8" fmla="*/ 1845 h 1349904"/>
              <a:gd name="connsiteX9" fmla="*/ 7450667 w 10837333"/>
              <a:gd name="connsiteY9" fmla="*/ 675874 h 1349904"/>
              <a:gd name="connsiteX10" fmla="*/ 7450667 w 10837333"/>
              <a:gd name="connsiteY10" fmla="*/ 675874 h 1349904"/>
              <a:gd name="connsiteX11" fmla="*/ 6773334 w 10837333"/>
              <a:gd name="connsiteY11" fmla="*/ 1349904 h 1349904"/>
              <a:gd name="connsiteX12" fmla="*/ 6773334 w 10837333"/>
              <a:gd name="connsiteY12" fmla="*/ 1349904 h 1349904"/>
              <a:gd name="connsiteX13" fmla="*/ 6096000 w 10837333"/>
              <a:gd name="connsiteY13" fmla="*/ 675874 h 1349904"/>
              <a:gd name="connsiteX14" fmla="*/ 6096000 w 10837333"/>
              <a:gd name="connsiteY14" fmla="*/ 675874 h 1349904"/>
              <a:gd name="connsiteX15" fmla="*/ 5418667 w 10837333"/>
              <a:gd name="connsiteY15" fmla="*/ 1845 h 1349904"/>
              <a:gd name="connsiteX16" fmla="*/ 5418667 w 10837333"/>
              <a:gd name="connsiteY16" fmla="*/ 1845 h 1349904"/>
              <a:gd name="connsiteX17" fmla="*/ 4741334 w 10837333"/>
              <a:gd name="connsiteY17" fmla="*/ 675874 h 1349904"/>
              <a:gd name="connsiteX18" fmla="*/ 4741334 w 10837333"/>
              <a:gd name="connsiteY18" fmla="*/ 675874 h 1349904"/>
              <a:gd name="connsiteX19" fmla="*/ 4064000 w 10837333"/>
              <a:gd name="connsiteY19" fmla="*/ 1349904 h 1349904"/>
              <a:gd name="connsiteX20" fmla="*/ 4064000 w 10837333"/>
              <a:gd name="connsiteY20" fmla="*/ 1349904 h 1349904"/>
              <a:gd name="connsiteX21" fmla="*/ 3386667 w 10837333"/>
              <a:gd name="connsiteY21" fmla="*/ 675874 h 1349904"/>
              <a:gd name="connsiteX22" fmla="*/ 3386667 w 10837333"/>
              <a:gd name="connsiteY22" fmla="*/ 675874 h 1349904"/>
              <a:gd name="connsiteX23" fmla="*/ 2709333 w 10837333"/>
              <a:gd name="connsiteY23" fmla="*/ 1845 h 1349904"/>
              <a:gd name="connsiteX24" fmla="*/ 2709333 w 10837333"/>
              <a:gd name="connsiteY24" fmla="*/ 1845 h 1349904"/>
              <a:gd name="connsiteX25" fmla="*/ 2032000 w 10837333"/>
              <a:gd name="connsiteY25" fmla="*/ 675874 h 1349904"/>
              <a:gd name="connsiteX26" fmla="*/ 2032000 w 10837333"/>
              <a:gd name="connsiteY26" fmla="*/ 675874 h 1349904"/>
              <a:gd name="connsiteX27" fmla="*/ 1354667 w 10837333"/>
              <a:gd name="connsiteY27" fmla="*/ 1349904 h 1349904"/>
              <a:gd name="connsiteX28" fmla="*/ 0 w 10837333"/>
              <a:gd name="connsiteY28" fmla="*/ 1349904 h 1349904"/>
              <a:gd name="connsiteX0" fmla="*/ 10160000 w 10160000"/>
              <a:gd name="connsiteY0" fmla="*/ 675874 h 1349904"/>
              <a:gd name="connsiteX1" fmla="*/ 10160000 w 10160000"/>
              <a:gd name="connsiteY1" fmla="*/ 675874 h 1349904"/>
              <a:gd name="connsiteX2" fmla="*/ 9482667 w 10160000"/>
              <a:gd name="connsiteY2" fmla="*/ 1349904 h 1349904"/>
              <a:gd name="connsiteX3" fmla="*/ 9482667 w 10160000"/>
              <a:gd name="connsiteY3" fmla="*/ 1349904 h 1349904"/>
              <a:gd name="connsiteX4" fmla="*/ 8805333 w 10160000"/>
              <a:gd name="connsiteY4" fmla="*/ 675874 h 1349904"/>
              <a:gd name="connsiteX5" fmla="*/ 9287113 w 10160000"/>
              <a:gd name="connsiteY5" fmla="*/ 380906 h 1349904"/>
              <a:gd name="connsiteX6" fmla="*/ 8128000 w 10160000"/>
              <a:gd name="connsiteY6" fmla="*/ 1845 h 1349904"/>
              <a:gd name="connsiteX7" fmla="*/ 8128000 w 10160000"/>
              <a:gd name="connsiteY7" fmla="*/ 1845 h 1349904"/>
              <a:gd name="connsiteX8" fmla="*/ 7450667 w 10160000"/>
              <a:gd name="connsiteY8" fmla="*/ 675874 h 1349904"/>
              <a:gd name="connsiteX9" fmla="*/ 7450667 w 10160000"/>
              <a:gd name="connsiteY9" fmla="*/ 675874 h 1349904"/>
              <a:gd name="connsiteX10" fmla="*/ 6773334 w 10160000"/>
              <a:gd name="connsiteY10" fmla="*/ 1349904 h 1349904"/>
              <a:gd name="connsiteX11" fmla="*/ 6773334 w 10160000"/>
              <a:gd name="connsiteY11" fmla="*/ 1349904 h 1349904"/>
              <a:gd name="connsiteX12" fmla="*/ 6096000 w 10160000"/>
              <a:gd name="connsiteY12" fmla="*/ 675874 h 1349904"/>
              <a:gd name="connsiteX13" fmla="*/ 6096000 w 10160000"/>
              <a:gd name="connsiteY13" fmla="*/ 675874 h 1349904"/>
              <a:gd name="connsiteX14" fmla="*/ 5418667 w 10160000"/>
              <a:gd name="connsiteY14" fmla="*/ 1845 h 1349904"/>
              <a:gd name="connsiteX15" fmla="*/ 5418667 w 10160000"/>
              <a:gd name="connsiteY15" fmla="*/ 1845 h 1349904"/>
              <a:gd name="connsiteX16" fmla="*/ 4741334 w 10160000"/>
              <a:gd name="connsiteY16" fmla="*/ 675874 h 1349904"/>
              <a:gd name="connsiteX17" fmla="*/ 4741334 w 10160000"/>
              <a:gd name="connsiteY17" fmla="*/ 675874 h 1349904"/>
              <a:gd name="connsiteX18" fmla="*/ 4064000 w 10160000"/>
              <a:gd name="connsiteY18" fmla="*/ 1349904 h 1349904"/>
              <a:gd name="connsiteX19" fmla="*/ 4064000 w 10160000"/>
              <a:gd name="connsiteY19" fmla="*/ 1349904 h 1349904"/>
              <a:gd name="connsiteX20" fmla="*/ 3386667 w 10160000"/>
              <a:gd name="connsiteY20" fmla="*/ 675874 h 1349904"/>
              <a:gd name="connsiteX21" fmla="*/ 3386667 w 10160000"/>
              <a:gd name="connsiteY21" fmla="*/ 675874 h 1349904"/>
              <a:gd name="connsiteX22" fmla="*/ 2709333 w 10160000"/>
              <a:gd name="connsiteY22" fmla="*/ 1845 h 1349904"/>
              <a:gd name="connsiteX23" fmla="*/ 2709333 w 10160000"/>
              <a:gd name="connsiteY23" fmla="*/ 1845 h 1349904"/>
              <a:gd name="connsiteX24" fmla="*/ 2032000 w 10160000"/>
              <a:gd name="connsiteY24" fmla="*/ 675874 h 1349904"/>
              <a:gd name="connsiteX25" fmla="*/ 2032000 w 10160000"/>
              <a:gd name="connsiteY25" fmla="*/ 675874 h 1349904"/>
              <a:gd name="connsiteX26" fmla="*/ 1354667 w 10160000"/>
              <a:gd name="connsiteY26" fmla="*/ 1349904 h 1349904"/>
              <a:gd name="connsiteX27" fmla="*/ 0 w 10160000"/>
              <a:gd name="connsiteY27" fmla="*/ 1349904 h 1349904"/>
              <a:gd name="connsiteX0" fmla="*/ 10160000 w 10343848"/>
              <a:gd name="connsiteY0" fmla="*/ 675874 h 1349904"/>
              <a:gd name="connsiteX1" fmla="*/ 10160000 w 10343848"/>
              <a:gd name="connsiteY1" fmla="*/ 675874 h 1349904"/>
              <a:gd name="connsiteX2" fmla="*/ 9482667 w 10343848"/>
              <a:gd name="connsiteY2" fmla="*/ 1349904 h 1349904"/>
              <a:gd name="connsiteX3" fmla="*/ 9482667 w 10343848"/>
              <a:gd name="connsiteY3" fmla="*/ 1349904 h 1349904"/>
              <a:gd name="connsiteX4" fmla="*/ 10343848 w 10343848"/>
              <a:gd name="connsiteY4" fmla="*/ 395263 h 1349904"/>
              <a:gd name="connsiteX5" fmla="*/ 9287113 w 10343848"/>
              <a:gd name="connsiteY5" fmla="*/ 380906 h 1349904"/>
              <a:gd name="connsiteX6" fmla="*/ 8128000 w 10343848"/>
              <a:gd name="connsiteY6" fmla="*/ 1845 h 1349904"/>
              <a:gd name="connsiteX7" fmla="*/ 8128000 w 10343848"/>
              <a:gd name="connsiteY7" fmla="*/ 1845 h 1349904"/>
              <a:gd name="connsiteX8" fmla="*/ 7450667 w 10343848"/>
              <a:gd name="connsiteY8" fmla="*/ 675874 h 1349904"/>
              <a:gd name="connsiteX9" fmla="*/ 7450667 w 10343848"/>
              <a:gd name="connsiteY9" fmla="*/ 675874 h 1349904"/>
              <a:gd name="connsiteX10" fmla="*/ 6773334 w 10343848"/>
              <a:gd name="connsiteY10" fmla="*/ 1349904 h 1349904"/>
              <a:gd name="connsiteX11" fmla="*/ 6773334 w 10343848"/>
              <a:gd name="connsiteY11" fmla="*/ 1349904 h 1349904"/>
              <a:gd name="connsiteX12" fmla="*/ 6096000 w 10343848"/>
              <a:gd name="connsiteY12" fmla="*/ 675874 h 1349904"/>
              <a:gd name="connsiteX13" fmla="*/ 6096000 w 10343848"/>
              <a:gd name="connsiteY13" fmla="*/ 675874 h 1349904"/>
              <a:gd name="connsiteX14" fmla="*/ 5418667 w 10343848"/>
              <a:gd name="connsiteY14" fmla="*/ 1845 h 1349904"/>
              <a:gd name="connsiteX15" fmla="*/ 5418667 w 10343848"/>
              <a:gd name="connsiteY15" fmla="*/ 1845 h 1349904"/>
              <a:gd name="connsiteX16" fmla="*/ 4741334 w 10343848"/>
              <a:gd name="connsiteY16" fmla="*/ 675874 h 1349904"/>
              <a:gd name="connsiteX17" fmla="*/ 4741334 w 10343848"/>
              <a:gd name="connsiteY17" fmla="*/ 675874 h 1349904"/>
              <a:gd name="connsiteX18" fmla="*/ 4064000 w 10343848"/>
              <a:gd name="connsiteY18" fmla="*/ 1349904 h 1349904"/>
              <a:gd name="connsiteX19" fmla="*/ 4064000 w 10343848"/>
              <a:gd name="connsiteY19" fmla="*/ 1349904 h 1349904"/>
              <a:gd name="connsiteX20" fmla="*/ 3386667 w 10343848"/>
              <a:gd name="connsiteY20" fmla="*/ 675874 h 1349904"/>
              <a:gd name="connsiteX21" fmla="*/ 3386667 w 10343848"/>
              <a:gd name="connsiteY21" fmla="*/ 675874 h 1349904"/>
              <a:gd name="connsiteX22" fmla="*/ 2709333 w 10343848"/>
              <a:gd name="connsiteY22" fmla="*/ 1845 h 1349904"/>
              <a:gd name="connsiteX23" fmla="*/ 2709333 w 10343848"/>
              <a:gd name="connsiteY23" fmla="*/ 1845 h 1349904"/>
              <a:gd name="connsiteX24" fmla="*/ 2032000 w 10343848"/>
              <a:gd name="connsiteY24" fmla="*/ 675874 h 1349904"/>
              <a:gd name="connsiteX25" fmla="*/ 2032000 w 10343848"/>
              <a:gd name="connsiteY25" fmla="*/ 675874 h 1349904"/>
              <a:gd name="connsiteX26" fmla="*/ 1354667 w 10343848"/>
              <a:gd name="connsiteY26" fmla="*/ 1349904 h 1349904"/>
              <a:gd name="connsiteX27" fmla="*/ 0 w 10343848"/>
              <a:gd name="connsiteY27" fmla="*/ 1349904 h 1349904"/>
              <a:gd name="connsiteX0" fmla="*/ 10160000 w 10343848"/>
              <a:gd name="connsiteY0" fmla="*/ 675874 h 1349904"/>
              <a:gd name="connsiteX1" fmla="*/ 10160000 w 10343848"/>
              <a:gd name="connsiteY1" fmla="*/ 675874 h 1349904"/>
              <a:gd name="connsiteX2" fmla="*/ 9482667 w 10343848"/>
              <a:gd name="connsiteY2" fmla="*/ 1349904 h 1349904"/>
              <a:gd name="connsiteX3" fmla="*/ 10343848 w 10343848"/>
              <a:gd name="connsiteY3" fmla="*/ 395263 h 1349904"/>
              <a:gd name="connsiteX4" fmla="*/ 9287113 w 10343848"/>
              <a:gd name="connsiteY4" fmla="*/ 380906 h 1349904"/>
              <a:gd name="connsiteX5" fmla="*/ 8128000 w 10343848"/>
              <a:gd name="connsiteY5" fmla="*/ 1845 h 1349904"/>
              <a:gd name="connsiteX6" fmla="*/ 8128000 w 10343848"/>
              <a:gd name="connsiteY6" fmla="*/ 1845 h 1349904"/>
              <a:gd name="connsiteX7" fmla="*/ 7450667 w 10343848"/>
              <a:gd name="connsiteY7" fmla="*/ 675874 h 1349904"/>
              <a:gd name="connsiteX8" fmla="*/ 7450667 w 10343848"/>
              <a:gd name="connsiteY8" fmla="*/ 675874 h 1349904"/>
              <a:gd name="connsiteX9" fmla="*/ 6773334 w 10343848"/>
              <a:gd name="connsiteY9" fmla="*/ 1349904 h 1349904"/>
              <a:gd name="connsiteX10" fmla="*/ 6773334 w 10343848"/>
              <a:gd name="connsiteY10" fmla="*/ 1349904 h 1349904"/>
              <a:gd name="connsiteX11" fmla="*/ 6096000 w 10343848"/>
              <a:gd name="connsiteY11" fmla="*/ 675874 h 1349904"/>
              <a:gd name="connsiteX12" fmla="*/ 6096000 w 10343848"/>
              <a:gd name="connsiteY12" fmla="*/ 675874 h 1349904"/>
              <a:gd name="connsiteX13" fmla="*/ 5418667 w 10343848"/>
              <a:gd name="connsiteY13" fmla="*/ 1845 h 1349904"/>
              <a:gd name="connsiteX14" fmla="*/ 5418667 w 10343848"/>
              <a:gd name="connsiteY14" fmla="*/ 1845 h 1349904"/>
              <a:gd name="connsiteX15" fmla="*/ 4741334 w 10343848"/>
              <a:gd name="connsiteY15" fmla="*/ 675874 h 1349904"/>
              <a:gd name="connsiteX16" fmla="*/ 4741334 w 10343848"/>
              <a:gd name="connsiteY16" fmla="*/ 675874 h 1349904"/>
              <a:gd name="connsiteX17" fmla="*/ 4064000 w 10343848"/>
              <a:gd name="connsiteY17" fmla="*/ 1349904 h 1349904"/>
              <a:gd name="connsiteX18" fmla="*/ 4064000 w 10343848"/>
              <a:gd name="connsiteY18" fmla="*/ 1349904 h 1349904"/>
              <a:gd name="connsiteX19" fmla="*/ 3386667 w 10343848"/>
              <a:gd name="connsiteY19" fmla="*/ 675874 h 1349904"/>
              <a:gd name="connsiteX20" fmla="*/ 3386667 w 10343848"/>
              <a:gd name="connsiteY20" fmla="*/ 675874 h 1349904"/>
              <a:gd name="connsiteX21" fmla="*/ 2709333 w 10343848"/>
              <a:gd name="connsiteY21" fmla="*/ 1845 h 1349904"/>
              <a:gd name="connsiteX22" fmla="*/ 2709333 w 10343848"/>
              <a:gd name="connsiteY22" fmla="*/ 1845 h 1349904"/>
              <a:gd name="connsiteX23" fmla="*/ 2032000 w 10343848"/>
              <a:gd name="connsiteY23" fmla="*/ 675874 h 1349904"/>
              <a:gd name="connsiteX24" fmla="*/ 2032000 w 10343848"/>
              <a:gd name="connsiteY24" fmla="*/ 675874 h 1349904"/>
              <a:gd name="connsiteX25" fmla="*/ 1354667 w 10343848"/>
              <a:gd name="connsiteY25" fmla="*/ 1349904 h 1349904"/>
              <a:gd name="connsiteX26" fmla="*/ 0 w 10343848"/>
              <a:gd name="connsiteY26" fmla="*/ 1349904 h 1349904"/>
              <a:gd name="connsiteX0" fmla="*/ 10160000 w 10343848"/>
              <a:gd name="connsiteY0" fmla="*/ 675874 h 1349904"/>
              <a:gd name="connsiteX1" fmla="*/ 9482667 w 10343848"/>
              <a:gd name="connsiteY1" fmla="*/ 1349904 h 1349904"/>
              <a:gd name="connsiteX2" fmla="*/ 10343848 w 10343848"/>
              <a:gd name="connsiteY2" fmla="*/ 395263 h 1349904"/>
              <a:gd name="connsiteX3" fmla="*/ 9287113 w 10343848"/>
              <a:gd name="connsiteY3" fmla="*/ 380906 h 1349904"/>
              <a:gd name="connsiteX4" fmla="*/ 8128000 w 10343848"/>
              <a:gd name="connsiteY4" fmla="*/ 1845 h 1349904"/>
              <a:gd name="connsiteX5" fmla="*/ 8128000 w 10343848"/>
              <a:gd name="connsiteY5" fmla="*/ 1845 h 1349904"/>
              <a:gd name="connsiteX6" fmla="*/ 7450667 w 10343848"/>
              <a:gd name="connsiteY6" fmla="*/ 675874 h 1349904"/>
              <a:gd name="connsiteX7" fmla="*/ 7450667 w 10343848"/>
              <a:gd name="connsiteY7" fmla="*/ 675874 h 1349904"/>
              <a:gd name="connsiteX8" fmla="*/ 6773334 w 10343848"/>
              <a:gd name="connsiteY8" fmla="*/ 1349904 h 1349904"/>
              <a:gd name="connsiteX9" fmla="*/ 6773334 w 10343848"/>
              <a:gd name="connsiteY9" fmla="*/ 1349904 h 1349904"/>
              <a:gd name="connsiteX10" fmla="*/ 6096000 w 10343848"/>
              <a:gd name="connsiteY10" fmla="*/ 675874 h 1349904"/>
              <a:gd name="connsiteX11" fmla="*/ 6096000 w 10343848"/>
              <a:gd name="connsiteY11" fmla="*/ 675874 h 1349904"/>
              <a:gd name="connsiteX12" fmla="*/ 5418667 w 10343848"/>
              <a:gd name="connsiteY12" fmla="*/ 1845 h 1349904"/>
              <a:gd name="connsiteX13" fmla="*/ 5418667 w 10343848"/>
              <a:gd name="connsiteY13" fmla="*/ 1845 h 1349904"/>
              <a:gd name="connsiteX14" fmla="*/ 4741334 w 10343848"/>
              <a:gd name="connsiteY14" fmla="*/ 675874 h 1349904"/>
              <a:gd name="connsiteX15" fmla="*/ 4741334 w 10343848"/>
              <a:gd name="connsiteY15" fmla="*/ 675874 h 1349904"/>
              <a:gd name="connsiteX16" fmla="*/ 4064000 w 10343848"/>
              <a:gd name="connsiteY16" fmla="*/ 1349904 h 1349904"/>
              <a:gd name="connsiteX17" fmla="*/ 4064000 w 10343848"/>
              <a:gd name="connsiteY17" fmla="*/ 1349904 h 1349904"/>
              <a:gd name="connsiteX18" fmla="*/ 3386667 w 10343848"/>
              <a:gd name="connsiteY18" fmla="*/ 675874 h 1349904"/>
              <a:gd name="connsiteX19" fmla="*/ 3386667 w 10343848"/>
              <a:gd name="connsiteY19" fmla="*/ 675874 h 1349904"/>
              <a:gd name="connsiteX20" fmla="*/ 2709333 w 10343848"/>
              <a:gd name="connsiteY20" fmla="*/ 1845 h 1349904"/>
              <a:gd name="connsiteX21" fmla="*/ 2709333 w 10343848"/>
              <a:gd name="connsiteY21" fmla="*/ 1845 h 1349904"/>
              <a:gd name="connsiteX22" fmla="*/ 2032000 w 10343848"/>
              <a:gd name="connsiteY22" fmla="*/ 675874 h 1349904"/>
              <a:gd name="connsiteX23" fmla="*/ 2032000 w 10343848"/>
              <a:gd name="connsiteY23" fmla="*/ 675874 h 1349904"/>
              <a:gd name="connsiteX24" fmla="*/ 1354667 w 10343848"/>
              <a:gd name="connsiteY24" fmla="*/ 1349904 h 1349904"/>
              <a:gd name="connsiteX25" fmla="*/ 0 w 10343848"/>
              <a:gd name="connsiteY25" fmla="*/ 1349904 h 1349904"/>
              <a:gd name="connsiteX0" fmla="*/ 10160000 w 10343848"/>
              <a:gd name="connsiteY0" fmla="*/ 675874 h 1349904"/>
              <a:gd name="connsiteX1" fmla="*/ 10343848 w 10343848"/>
              <a:gd name="connsiteY1" fmla="*/ 395263 h 1349904"/>
              <a:gd name="connsiteX2" fmla="*/ 9287113 w 10343848"/>
              <a:gd name="connsiteY2" fmla="*/ 380906 h 1349904"/>
              <a:gd name="connsiteX3" fmla="*/ 8128000 w 10343848"/>
              <a:gd name="connsiteY3" fmla="*/ 1845 h 1349904"/>
              <a:gd name="connsiteX4" fmla="*/ 8128000 w 10343848"/>
              <a:gd name="connsiteY4" fmla="*/ 1845 h 1349904"/>
              <a:gd name="connsiteX5" fmla="*/ 7450667 w 10343848"/>
              <a:gd name="connsiteY5" fmla="*/ 675874 h 1349904"/>
              <a:gd name="connsiteX6" fmla="*/ 7450667 w 10343848"/>
              <a:gd name="connsiteY6" fmla="*/ 675874 h 1349904"/>
              <a:gd name="connsiteX7" fmla="*/ 6773334 w 10343848"/>
              <a:gd name="connsiteY7" fmla="*/ 1349904 h 1349904"/>
              <a:gd name="connsiteX8" fmla="*/ 6773334 w 10343848"/>
              <a:gd name="connsiteY8" fmla="*/ 1349904 h 1349904"/>
              <a:gd name="connsiteX9" fmla="*/ 6096000 w 10343848"/>
              <a:gd name="connsiteY9" fmla="*/ 675874 h 1349904"/>
              <a:gd name="connsiteX10" fmla="*/ 6096000 w 10343848"/>
              <a:gd name="connsiteY10" fmla="*/ 675874 h 1349904"/>
              <a:gd name="connsiteX11" fmla="*/ 5418667 w 10343848"/>
              <a:gd name="connsiteY11" fmla="*/ 1845 h 1349904"/>
              <a:gd name="connsiteX12" fmla="*/ 5418667 w 10343848"/>
              <a:gd name="connsiteY12" fmla="*/ 1845 h 1349904"/>
              <a:gd name="connsiteX13" fmla="*/ 4741334 w 10343848"/>
              <a:gd name="connsiteY13" fmla="*/ 675874 h 1349904"/>
              <a:gd name="connsiteX14" fmla="*/ 4741334 w 10343848"/>
              <a:gd name="connsiteY14" fmla="*/ 675874 h 1349904"/>
              <a:gd name="connsiteX15" fmla="*/ 4064000 w 10343848"/>
              <a:gd name="connsiteY15" fmla="*/ 1349904 h 1349904"/>
              <a:gd name="connsiteX16" fmla="*/ 4064000 w 10343848"/>
              <a:gd name="connsiteY16" fmla="*/ 1349904 h 1349904"/>
              <a:gd name="connsiteX17" fmla="*/ 3386667 w 10343848"/>
              <a:gd name="connsiteY17" fmla="*/ 675874 h 1349904"/>
              <a:gd name="connsiteX18" fmla="*/ 3386667 w 10343848"/>
              <a:gd name="connsiteY18" fmla="*/ 675874 h 1349904"/>
              <a:gd name="connsiteX19" fmla="*/ 2709333 w 10343848"/>
              <a:gd name="connsiteY19" fmla="*/ 1845 h 1349904"/>
              <a:gd name="connsiteX20" fmla="*/ 2709333 w 10343848"/>
              <a:gd name="connsiteY20" fmla="*/ 1845 h 1349904"/>
              <a:gd name="connsiteX21" fmla="*/ 2032000 w 10343848"/>
              <a:gd name="connsiteY21" fmla="*/ 675874 h 1349904"/>
              <a:gd name="connsiteX22" fmla="*/ 2032000 w 10343848"/>
              <a:gd name="connsiteY22" fmla="*/ 675874 h 1349904"/>
              <a:gd name="connsiteX23" fmla="*/ 1354667 w 10343848"/>
              <a:gd name="connsiteY23" fmla="*/ 1349904 h 1349904"/>
              <a:gd name="connsiteX24" fmla="*/ 0 w 10343848"/>
              <a:gd name="connsiteY24" fmla="*/ 1349904 h 1349904"/>
              <a:gd name="connsiteX0" fmla="*/ 10343848 w 10343848"/>
              <a:gd name="connsiteY0" fmla="*/ 395263 h 1349904"/>
              <a:gd name="connsiteX1" fmla="*/ 9287113 w 10343848"/>
              <a:gd name="connsiteY1" fmla="*/ 380906 h 1349904"/>
              <a:gd name="connsiteX2" fmla="*/ 8128000 w 10343848"/>
              <a:gd name="connsiteY2" fmla="*/ 1845 h 1349904"/>
              <a:gd name="connsiteX3" fmla="*/ 8128000 w 10343848"/>
              <a:gd name="connsiteY3" fmla="*/ 1845 h 1349904"/>
              <a:gd name="connsiteX4" fmla="*/ 7450667 w 10343848"/>
              <a:gd name="connsiteY4" fmla="*/ 675874 h 1349904"/>
              <a:gd name="connsiteX5" fmla="*/ 7450667 w 10343848"/>
              <a:gd name="connsiteY5" fmla="*/ 675874 h 1349904"/>
              <a:gd name="connsiteX6" fmla="*/ 6773334 w 10343848"/>
              <a:gd name="connsiteY6" fmla="*/ 1349904 h 1349904"/>
              <a:gd name="connsiteX7" fmla="*/ 6773334 w 10343848"/>
              <a:gd name="connsiteY7" fmla="*/ 1349904 h 1349904"/>
              <a:gd name="connsiteX8" fmla="*/ 6096000 w 10343848"/>
              <a:gd name="connsiteY8" fmla="*/ 675874 h 1349904"/>
              <a:gd name="connsiteX9" fmla="*/ 6096000 w 10343848"/>
              <a:gd name="connsiteY9" fmla="*/ 675874 h 1349904"/>
              <a:gd name="connsiteX10" fmla="*/ 5418667 w 10343848"/>
              <a:gd name="connsiteY10" fmla="*/ 1845 h 1349904"/>
              <a:gd name="connsiteX11" fmla="*/ 5418667 w 10343848"/>
              <a:gd name="connsiteY11" fmla="*/ 1845 h 1349904"/>
              <a:gd name="connsiteX12" fmla="*/ 4741334 w 10343848"/>
              <a:gd name="connsiteY12" fmla="*/ 675874 h 1349904"/>
              <a:gd name="connsiteX13" fmla="*/ 4741334 w 10343848"/>
              <a:gd name="connsiteY13" fmla="*/ 675874 h 1349904"/>
              <a:gd name="connsiteX14" fmla="*/ 4064000 w 10343848"/>
              <a:gd name="connsiteY14" fmla="*/ 1349904 h 1349904"/>
              <a:gd name="connsiteX15" fmla="*/ 4064000 w 10343848"/>
              <a:gd name="connsiteY15" fmla="*/ 1349904 h 1349904"/>
              <a:gd name="connsiteX16" fmla="*/ 3386667 w 10343848"/>
              <a:gd name="connsiteY16" fmla="*/ 675874 h 1349904"/>
              <a:gd name="connsiteX17" fmla="*/ 3386667 w 10343848"/>
              <a:gd name="connsiteY17" fmla="*/ 675874 h 1349904"/>
              <a:gd name="connsiteX18" fmla="*/ 2709333 w 10343848"/>
              <a:gd name="connsiteY18" fmla="*/ 1845 h 1349904"/>
              <a:gd name="connsiteX19" fmla="*/ 2709333 w 10343848"/>
              <a:gd name="connsiteY19" fmla="*/ 1845 h 1349904"/>
              <a:gd name="connsiteX20" fmla="*/ 2032000 w 10343848"/>
              <a:gd name="connsiteY20" fmla="*/ 675874 h 1349904"/>
              <a:gd name="connsiteX21" fmla="*/ 2032000 w 10343848"/>
              <a:gd name="connsiteY21" fmla="*/ 675874 h 1349904"/>
              <a:gd name="connsiteX22" fmla="*/ 1354667 w 10343848"/>
              <a:gd name="connsiteY22" fmla="*/ 1349904 h 1349904"/>
              <a:gd name="connsiteX23" fmla="*/ 0 w 10343848"/>
              <a:gd name="connsiteY23" fmla="*/ 1349904 h 1349904"/>
              <a:gd name="connsiteX0" fmla="*/ 10343848 w 10343848"/>
              <a:gd name="connsiteY0" fmla="*/ 405050 h 1359691"/>
              <a:gd name="connsiteX1" fmla="*/ 9558047 w 10343848"/>
              <a:gd name="connsiteY1" fmla="*/ 303607 h 1359691"/>
              <a:gd name="connsiteX2" fmla="*/ 8128000 w 10343848"/>
              <a:gd name="connsiteY2" fmla="*/ 11632 h 1359691"/>
              <a:gd name="connsiteX3" fmla="*/ 8128000 w 10343848"/>
              <a:gd name="connsiteY3" fmla="*/ 11632 h 1359691"/>
              <a:gd name="connsiteX4" fmla="*/ 7450667 w 10343848"/>
              <a:gd name="connsiteY4" fmla="*/ 685661 h 1359691"/>
              <a:gd name="connsiteX5" fmla="*/ 7450667 w 10343848"/>
              <a:gd name="connsiteY5" fmla="*/ 685661 h 1359691"/>
              <a:gd name="connsiteX6" fmla="*/ 6773334 w 10343848"/>
              <a:gd name="connsiteY6" fmla="*/ 1359691 h 1359691"/>
              <a:gd name="connsiteX7" fmla="*/ 6773334 w 10343848"/>
              <a:gd name="connsiteY7" fmla="*/ 1359691 h 1359691"/>
              <a:gd name="connsiteX8" fmla="*/ 6096000 w 10343848"/>
              <a:gd name="connsiteY8" fmla="*/ 685661 h 1359691"/>
              <a:gd name="connsiteX9" fmla="*/ 6096000 w 10343848"/>
              <a:gd name="connsiteY9" fmla="*/ 685661 h 1359691"/>
              <a:gd name="connsiteX10" fmla="*/ 5418667 w 10343848"/>
              <a:gd name="connsiteY10" fmla="*/ 11632 h 1359691"/>
              <a:gd name="connsiteX11" fmla="*/ 5418667 w 10343848"/>
              <a:gd name="connsiteY11" fmla="*/ 11632 h 1359691"/>
              <a:gd name="connsiteX12" fmla="*/ 4741334 w 10343848"/>
              <a:gd name="connsiteY12" fmla="*/ 685661 h 1359691"/>
              <a:gd name="connsiteX13" fmla="*/ 4741334 w 10343848"/>
              <a:gd name="connsiteY13" fmla="*/ 685661 h 1359691"/>
              <a:gd name="connsiteX14" fmla="*/ 4064000 w 10343848"/>
              <a:gd name="connsiteY14" fmla="*/ 1359691 h 1359691"/>
              <a:gd name="connsiteX15" fmla="*/ 4064000 w 10343848"/>
              <a:gd name="connsiteY15" fmla="*/ 1359691 h 1359691"/>
              <a:gd name="connsiteX16" fmla="*/ 3386667 w 10343848"/>
              <a:gd name="connsiteY16" fmla="*/ 685661 h 1359691"/>
              <a:gd name="connsiteX17" fmla="*/ 3386667 w 10343848"/>
              <a:gd name="connsiteY17" fmla="*/ 685661 h 1359691"/>
              <a:gd name="connsiteX18" fmla="*/ 2709333 w 10343848"/>
              <a:gd name="connsiteY18" fmla="*/ 11632 h 1359691"/>
              <a:gd name="connsiteX19" fmla="*/ 2709333 w 10343848"/>
              <a:gd name="connsiteY19" fmla="*/ 11632 h 1359691"/>
              <a:gd name="connsiteX20" fmla="*/ 2032000 w 10343848"/>
              <a:gd name="connsiteY20" fmla="*/ 685661 h 1359691"/>
              <a:gd name="connsiteX21" fmla="*/ 2032000 w 10343848"/>
              <a:gd name="connsiteY21" fmla="*/ 685661 h 1359691"/>
              <a:gd name="connsiteX22" fmla="*/ 1354667 w 10343848"/>
              <a:gd name="connsiteY22" fmla="*/ 1359691 h 1359691"/>
              <a:gd name="connsiteX23" fmla="*/ 0 w 10343848"/>
              <a:gd name="connsiteY23" fmla="*/ 1359691 h 1359691"/>
              <a:gd name="connsiteX0" fmla="*/ 9558047 w 9558047"/>
              <a:gd name="connsiteY0" fmla="*/ 303607 h 1359691"/>
              <a:gd name="connsiteX1" fmla="*/ 8128000 w 9558047"/>
              <a:gd name="connsiteY1" fmla="*/ 11632 h 1359691"/>
              <a:gd name="connsiteX2" fmla="*/ 8128000 w 9558047"/>
              <a:gd name="connsiteY2" fmla="*/ 11632 h 1359691"/>
              <a:gd name="connsiteX3" fmla="*/ 7450667 w 9558047"/>
              <a:gd name="connsiteY3" fmla="*/ 685661 h 1359691"/>
              <a:gd name="connsiteX4" fmla="*/ 7450667 w 9558047"/>
              <a:gd name="connsiteY4" fmla="*/ 685661 h 1359691"/>
              <a:gd name="connsiteX5" fmla="*/ 6773334 w 9558047"/>
              <a:gd name="connsiteY5" fmla="*/ 1359691 h 1359691"/>
              <a:gd name="connsiteX6" fmla="*/ 6773334 w 9558047"/>
              <a:gd name="connsiteY6" fmla="*/ 1359691 h 1359691"/>
              <a:gd name="connsiteX7" fmla="*/ 6096000 w 9558047"/>
              <a:gd name="connsiteY7" fmla="*/ 685661 h 1359691"/>
              <a:gd name="connsiteX8" fmla="*/ 6096000 w 9558047"/>
              <a:gd name="connsiteY8" fmla="*/ 685661 h 1359691"/>
              <a:gd name="connsiteX9" fmla="*/ 5418667 w 9558047"/>
              <a:gd name="connsiteY9" fmla="*/ 11632 h 1359691"/>
              <a:gd name="connsiteX10" fmla="*/ 5418667 w 9558047"/>
              <a:gd name="connsiteY10" fmla="*/ 11632 h 1359691"/>
              <a:gd name="connsiteX11" fmla="*/ 4741334 w 9558047"/>
              <a:gd name="connsiteY11" fmla="*/ 685661 h 1359691"/>
              <a:gd name="connsiteX12" fmla="*/ 4741334 w 9558047"/>
              <a:gd name="connsiteY12" fmla="*/ 685661 h 1359691"/>
              <a:gd name="connsiteX13" fmla="*/ 4064000 w 9558047"/>
              <a:gd name="connsiteY13" fmla="*/ 1359691 h 1359691"/>
              <a:gd name="connsiteX14" fmla="*/ 4064000 w 9558047"/>
              <a:gd name="connsiteY14" fmla="*/ 1359691 h 1359691"/>
              <a:gd name="connsiteX15" fmla="*/ 3386667 w 9558047"/>
              <a:gd name="connsiteY15" fmla="*/ 685661 h 1359691"/>
              <a:gd name="connsiteX16" fmla="*/ 3386667 w 9558047"/>
              <a:gd name="connsiteY16" fmla="*/ 685661 h 1359691"/>
              <a:gd name="connsiteX17" fmla="*/ 2709333 w 9558047"/>
              <a:gd name="connsiteY17" fmla="*/ 11632 h 1359691"/>
              <a:gd name="connsiteX18" fmla="*/ 2709333 w 9558047"/>
              <a:gd name="connsiteY18" fmla="*/ 11632 h 1359691"/>
              <a:gd name="connsiteX19" fmla="*/ 2032000 w 9558047"/>
              <a:gd name="connsiteY19" fmla="*/ 685661 h 1359691"/>
              <a:gd name="connsiteX20" fmla="*/ 2032000 w 9558047"/>
              <a:gd name="connsiteY20" fmla="*/ 685661 h 1359691"/>
              <a:gd name="connsiteX21" fmla="*/ 1354667 w 9558047"/>
              <a:gd name="connsiteY21" fmla="*/ 1359691 h 1359691"/>
              <a:gd name="connsiteX22" fmla="*/ 0 w 9558047"/>
              <a:gd name="connsiteY22" fmla="*/ 1359691 h 1359691"/>
              <a:gd name="connsiteX0" fmla="*/ 9558047 w 9558047"/>
              <a:gd name="connsiteY0" fmla="*/ 303607 h 1359691"/>
              <a:gd name="connsiteX1" fmla="*/ 8128000 w 9558047"/>
              <a:gd name="connsiteY1" fmla="*/ 11632 h 1359691"/>
              <a:gd name="connsiteX2" fmla="*/ 8128000 w 9558047"/>
              <a:gd name="connsiteY2" fmla="*/ 11632 h 1359691"/>
              <a:gd name="connsiteX3" fmla="*/ 7450667 w 9558047"/>
              <a:gd name="connsiteY3" fmla="*/ 685661 h 1359691"/>
              <a:gd name="connsiteX4" fmla="*/ 7373258 w 9558047"/>
              <a:gd name="connsiteY4" fmla="*/ 627603 h 1359691"/>
              <a:gd name="connsiteX5" fmla="*/ 6773334 w 9558047"/>
              <a:gd name="connsiteY5" fmla="*/ 1359691 h 1359691"/>
              <a:gd name="connsiteX6" fmla="*/ 6773334 w 9558047"/>
              <a:gd name="connsiteY6" fmla="*/ 1359691 h 1359691"/>
              <a:gd name="connsiteX7" fmla="*/ 6096000 w 9558047"/>
              <a:gd name="connsiteY7" fmla="*/ 685661 h 1359691"/>
              <a:gd name="connsiteX8" fmla="*/ 6096000 w 9558047"/>
              <a:gd name="connsiteY8" fmla="*/ 685661 h 1359691"/>
              <a:gd name="connsiteX9" fmla="*/ 5418667 w 9558047"/>
              <a:gd name="connsiteY9" fmla="*/ 11632 h 1359691"/>
              <a:gd name="connsiteX10" fmla="*/ 5418667 w 9558047"/>
              <a:gd name="connsiteY10" fmla="*/ 11632 h 1359691"/>
              <a:gd name="connsiteX11" fmla="*/ 4741334 w 9558047"/>
              <a:gd name="connsiteY11" fmla="*/ 685661 h 1359691"/>
              <a:gd name="connsiteX12" fmla="*/ 4741334 w 9558047"/>
              <a:gd name="connsiteY12" fmla="*/ 685661 h 1359691"/>
              <a:gd name="connsiteX13" fmla="*/ 4064000 w 9558047"/>
              <a:gd name="connsiteY13" fmla="*/ 1359691 h 1359691"/>
              <a:gd name="connsiteX14" fmla="*/ 4064000 w 9558047"/>
              <a:gd name="connsiteY14" fmla="*/ 1359691 h 1359691"/>
              <a:gd name="connsiteX15" fmla="*/ 3386667 w 9558047"/>
              <a:gd name="connsiteY15" fmla="*/ 685661 h 1359691"/>
              <a:gd name="connsiteX16" fmla="*/ 3386667 w 9558047"/>
              <a:gd name="connsiteY16" fmla="*/ 685661 h 1359691"/>
              <a:gd name="connsiteX17" fmla="*/ 2709333 w 9558047"/>
              <a:gd name="connsiteY17" fmla="*/ 11632 h 1359691"/>
              <a:gd name="connsiteX18" fmla="*/ 2709333 w 9558047"/>
              <a:gd name="connsiteY18" fmla="*/ 11632 h 1359691"/>
              <a:gd name="connsiteX19" fmla="*/ 2032000 w 9558047"/>
              <a:gd name="connsiteY19" fmla="*/ 685661 h 1359691"/>
              <a:gd name="connsiteX20" fmla="*/ 2032000 w 9558047"/>
              <a:gd name="connsiteY20" fmla="*/ 685661 h 1359691"/>
              <a:gd name="connsiteX21" fmla="*/ 1354667 w 9558047"/>
              <a:gd name="connsiteY21" fmla="*/ 1359691 h 1359691"/>
              <a:gd name="connsiteX22" fmla="*/ 0 w 9558047"/>
              <a:gd name="connsiteY22" fmla="*/ 1359691 h 1359691"/>
              <a:gd name="connsiteX0" fmla="*/ 9558047 w 9558047"/>
              <a:gd name="connsiteY0" fmla="*/ 303607 h 1359691"/>
              <a:gd name="connsiteX1" fmla="*/ 8128000 w 9558047"/>
              <a:gd name="connsiteY1" fmla="*/ 11632 h 1359691"/>
              <a:gd name="connsiteX2" fmla="*/ 7924800 w 9558047"/>
              <a:gd name="connsiteY2" fmla="*/ 11632 h 1359691"/>
              <a:gd name="connsiteX3" fmla="*/ 7450667 w 9558047"/>
              <a:gd name="connsiteY3" fmla="*/ 685661 h 1359691"/>
              <a:gd name="connsiteX4" fmla="*/ 7373258 w 9558047"/>
              <a:gd name="connsiteY4" fmla="*/ 627603 h 1359691"/>
              <a:gd name="connsiteX5" fmla="*/ 6773334 w 9558047"/>
              <a:gd name="connsiteY5" fmla="*/ 1359691 h 1359691"/>
              <a:gd name="connsiteX6" fmla="*/ 6773334 w 9558047"/>
              <a:gd name="connsiteY6" fmla="*/ 1359691 h 1359691"/>
              <a:gd name="connsiteX7" fmla="*/ 6096000 w 9558047"/>
              <a:gd name="connsiteY7" fmla="*/ 685661 h 1359691"/>
              <a:gd name="connsiteX8" fmla="*/ 6096000 w 9558047"/>
              <a:gd name="connsiteY8" fmla="*/ 685661 h 1359691"/>
              <a:gd name="connsiteX9" fmla="*/ 5418667 w 9558047"/>
              <a:gd name="connsiteY9" fmla="*/ 11632 h 1359691"/>
              <a:gd name="connsiteX10" fmla="*/ 5418667 w 9558047"/>
              <a:gd name="connsiteY10" fmla="*/ 11632 h 1359691"/>
              <a:gd name="connsiteX11" fmla="*/ 4741334 w 9558047"/>
              <a:gd name="connsiteY11" fmla="*/ 685661 h 1359691"/>
              <a:gd name="connsiteX12" fmla="*/ 4741334 w 9558047"/>
              <a:gd name="connsiteY12" fmla="*/ 685661 h 1359691"/>
              <a:gd name="connsiteX13" fmla="*/ 4064000 w 9558047"/>
              <a:gd name="connsiteY13" fmla="*/ 1359691 h 1359691"/>
              <a:gd name="connsiteX14" fmla="*/ 4064000 w 9558047"/>
              <a:gd name="connsiteY14" fmla="*/ 1359691 h 1359691"/>
              <a:gd name="connsiteX15" fmla="*/ 3386667 w 9558047"/>
              <a:gd name="connsiteY15" fmla="*/ 685661 h 1359691"/>
              <a:gd name="connsiteX16" fmla="*/ 3386667 w 9558047"/>
              <a:gd name="connsiteY16" fmla="*/ 685661 h 1359691"/>
              <a:gd name="connsiteX17" fmla="*/ 2709333 w 9558047"/>
              <a:gd name="connsiteY17" fmla="*/ 11632 h 1359691"/>
              <a:gd name="connsiteX18" fmla="*/ 2709333 w 9558047"/>
              <a:gd name="connsiteY18" fmla="*/ 11632 h 1359691"/>
              <a:gd name="connsiteX19" fmla="*/ 2032000 w 9558047"/>
              <a:gd name="connsiteY19" fmla="*/ 685661 h 1359691"/>
              <a:gd name="connsiteX20" fmla="*/ 2032000 w 9558047"/>
              <a:gd name="connsiteY20" fmla="*/ 685661 h 1359691"/>
              <a:gd name="connsiteX21" fmla="*/ 1354667 w 9558047"/>
              <a:gd name="connsiteY21" fmla="*/ 1359691 h 1359691"/>
              <a:gd name="connsiteX22" fmla="*/ 0 w 9558047"/>
              <a:gd name="connsiteY22" fmla="*/ 1359691 h 1359691"/>
              <a:gd name="connsiteX0" fmla="*/ 9538695 w 9538695"/>
              <a:gd name="connsiteY0" fmla="*/ 327391 h 1354446"/>
              <a:gd name="connsiteX1" fmla="*/ 8128000 w 9538695"/>
              <a:gd name="connsiteY1" fmla="*/ 6387 h 1354446"/>
              <a:gd name="connsiteX2" fmla="*/ 7924800 w 9538695"/>
              <a:gd name="connsiteY2" fmla="*/ 6387 h 1354446"/>
              <a:gd name="connsiteX3" fmla="*/ 7450667 w 9538695"/>
              <a:gd name="connsiteY3" fmla="*/ 680416 h 1354446"/>
              <a:gd name="connsiteX4" fmla="*/ 7373258 w 9538695"/>
              <a:gd name="connsiteY4" fmla="*/ 622358 h 1354446"/>
              <a:gd name="connsiteX5" fmla="*/ 6773334 w 9538695"/>
              <a:gd name="connsiteY5" fmla="*/ 1354446 h 1354446"/>
              <a:gd name="connsiteX6" fmla="*/ 6773334 w 9538695"/>
              <a:gd name="connsiteY6" fmla="*/ 1354446 h 1354446"/>
              <a:gd name="connsiteX7" fmla="*/ 6096000 w 9538695"/>
              <a:gd name="connsiteY7" fmla="*/ 680416 h 1354446"/>
              <a:gd name="connsiteX8" fmla="*/ 6096000 w 9538695"/>
              <a:gd name="connsiteY8" fmla="*/ 680416 h 1354446"/>
              <a:gd name="connsiteX9" fmla="*/ 5418667 w 9538695"/>
              <a:gd name="connsiteY9" fmla="*/ 6387 h 1354446"/>
              <a:gd name="connsiteX10" fmla="*/ 5418667 w 9538695"/>
              <a:gd name="connsiteY10" fmla="*/ 6387 h 1354446"/>
              <a:gd name="connsiteX11" fmla="*/ 4741334 w 9538695"/>
              <a:gd name="connsiteY11" fmla="*/ 680416 h 1354446"/>
              <a:gd name="connsiteX12" fmla="*/ 4741334 w 9538695"/>
              <a:gd name="connsiteY12" fmla="*/ 680416 h 1354446"/>
              <a:gd name="connsiteX13" fmla="*/ 4064000 w 9538695"/>
              <a:gd name="connsiteY13" fmla="*/ 1354446 h 1354446"/>
              <a:gd name="connsiteX14" fmla="*/ 4064000 w 9538695"/>
              <a:gd name="connsiteY14" fmla="*/ 1354446 h 1354446"/>
              <a:gd name="connsiteX15" fmla="*/ 3386667 w 9538695"/>
              <a:gd name="connsiteY15" fmla="*/ 680416 h 1354446"/>
              <a:gd name="connsiteX16" fmla="*/ 3386667 w 9538695"/>
              <a:gd name="connsiteY16" fmla="*/ 680416 h 1354446"/>
              <a:gd name="connsiteX17" fmla="*/ 2709333 w 9538695"/>
              <a:gd name="connsiteY17" fmla="*/ 6387 h 1354446"/>
              <a:gd name="connsiteX18" fmla="*/ 2709333 w 9538695"/>
              <a:gd name="connsiteY18" fmla="*/ 6387 h 1354446"/>
              <a:gd name="connsiteX19" fmla="*/ 2032000 w 9538695"/>
              <a:gd name="connsiteY19" fmla="*/ 680416 h 1354446"/>
              <a:gd name="connsiteX20" fmla="*/ 2032000 w 9538695"/>
              <a:gd name="connsiteY20" fmla="*/ 680416 h 1354446"/>
              <a:gd name="connsiteX21" fmla="*/ 1354667 w 9538695"/>
              <a:gd name="connsiteY21" fmla="*/ 1354446 h 1354446"/>
              <a:gd name="connsiteX22" fmla="*/ 0 w 9538695"/>
              <a:gd name="connsiteY22" fmla="*/ 1354446 h 1354446"/>
              <a:gd name="connsiteX0" fmla="*/ 9538695 w 9538695"/>
              <a:gd name="connsiteY0" fmla="*/ 327391 h 1354446"/>
              <a:gd name="connsiteX1" fmla="*/ 8128000 w 9538695"/>
              <a:gd name="connsiteY1" fmla="*/ 6387 h 1354446"/>
              <a:gd name="connsiteX2" fmla="*/ 7924800 w 9538695"/>
              <a:gd name="connsiteY2" fmla="*/ 6387 h 1354446"/>
              <a:gd name="connsiteX3" fmla="*/ 7392610 w 9538695"/>
              <a:gd name="connsiteY3" fmla="*/ 583653 h 1354446"/>
              <a:gd name="connsiteX4" fmla="*/ 7373258 w 9538695"/>
              <a:gd name="connsiteY4" fmla="*/ 622358 h 1354446"/>
              <a:gd name="connsiteX5" fmla="*/ 6773334 w 9538695"/>
              <a:gd name="connsiteY5" fmla="*/ 1354446 h 1354446"/>
              <a:gd name="connsiteX6" fmla="*/ 6773334 w 9538695"/>
              <a:gd name="connsiteY6" fmla="*/ 1354446 h 1354446"/>
              <a:gd name="connsiteX7" fmla="*/ 6096000 w 9538695"/>
              <a:gd name="connsiteY7" fmla="*/ 680416 h 1354446"/>
              <a:gd name="connsiteX8" fmla="*/ 6096000 w 9538695"/>
              <a:gd name="connsiteY8" fmla="*/ 680416 h 1354446"/>
              <a:gd name="connsiteX9" fmla="*/ 5418667 w 9538695"/>
              <a:gd name="connsiteY9" fmla="*/ 6387 h 1354446"/>
              <a:gd name="connsiteX10" fmla="*/ 5418667 w 9538695"/>
              <a:gd name="connsiteY10" fmla="*/ 6387 h 1354446"/>
              <a:gd name="connsiteX11" fmla="*/ 4741334 w 9538695"/>
              <a:gd name="connsiteY11" fmla="*/ 680416 h 1354446"/>
              <a:gd name="connsiteX12" fmla="*/ 4741334 w 9538695"/>
              <a:gd name="connsiteY12" fmla="*/ 680416 h 1354446"/>
              <a:gd name="connsiteX13" fmla="*/ 4064000 w 9538695"/>
              <a:gd name="connsiteY13" fmla="*/ 1354446 h 1354446"/>
              <a:gd name="connsiteX14" fmla="*/ 4064000 w 9538695"/>
              <a:gd name="connsiteY14" fmla="*/ 1354446 h 1354446"/>
              <a:gd name="connsiteX15" fmla="*/ 3386667 w 9538695"/>
              <a:gd name="connsiteY15" fmla="*/ 680416 h 1354446"/>
              <a:gd name="connsiteX16" fmla="*/ 3386667 w 9538695"/>
              <a:gd name="connsiteY16" fmla="*/ 680416 h 1354446"/>
              <a:gd name="connsiteX17" fmla="*/ 2709333 w 9538695"/>
              <a:gd name="connsiteY17" fmla="*/ 6387 h 1354446"/>
              <a:gd name="connsiteX18" fmla="*/ 2709333 w 9538695"/>
              <a:gd name="connsiteY18" fmla="*/ 6387 h 1354446"/>
              <a:gd name="connsiteX19" fmla="*/ 2032000 w 9538695"/>
              <a:gd name="connsiteY19" fmla="*/ 680416 h 1354446"/>
              <a:gd name="connsiteX20" fmla="*/ 2032000 w 9538695"/>
              <a:gd name="connsiteY20" fmla="*/ 680416 h 1354446"/>
              <a:gd name="connsiteX21" fmla="*/ 1354667 w 9538695"/>
              <a:gd name="connsiteY21" fmla="*/ 1354446 h 1354446"/>
              <a:gd name="connsiteX22" fmla="*/ 0 w 9538695"/>
              <a:gd name="connsiteY22" fmla="*/ 1354446 h 1354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538695" h="1354446" extrusionOk="0">
                <a:moveTo>
                  <a:pt x="9538695" y="327391"/>
                </a:moveTo>
                <a:cubicBezTo>
                  <a:pt x="9538695" y="-44865"/>
                  <a:pt x="9072357" y="-3445"/>
                  <a:pt x="8128000" y="6387"/>
                </a:cubicBezTo>
                <a:lnTo>
                  <a:pt x="7924800" y="6387"/>
                </a:lnTo>
                <a:cubicBezTo>
                  <a:pt x="7550715" y="6387"/>
                  <a:pt x="7392610" y="211397"/>
                  <a:pt x="7392610" y="583653"/>
                </a:cubicBezTo>
                <a:lnTo>
                  <a:pt x="7373258" y="622358"/>
                </a:lnTo>
                <a:cubicBezTo>
                  <a:pt x="7373258" y="994610"/>
                  <a:pt x="7147419" y="1354446"/>
                  <a:pt x="6773334" y="1354446"/>
                </a:cubicBezTo>
                <a:lnTo>
                  <a:pt x="6773334" y="1354446"/>
                </a:lnTo>
                <a:cubicBezTo>
                  <a:pt x="6399248" y="1354446"/>
                  <a:pt x="6096000" y="1052668"/>
                  <a:pt x="6096000" y="680416"/>
                </a:cubicBezTo>
                <a:lnTo>
                  <a:pt x="6096000" y="680416"/>
                </a:lnTo>
                <a:cubicBezTo>
                  <a:pt x="6096000" y="308160"/>
                  <a:pt x="5792753" y="6387"/>
                  <a:pt x="5418667" y="6387"/>
                </a:cubicBezTo>
                <a:lnTo>
                  <a:pt x="5418667" y="6387"/>
                </a:lnTo>
                <a:cubicBezTo>
                  <a:pt x="5044581" y="6387"/>
                  <a:pt x="4741334" y="308160"/>
                  <a:pt x="4741334" y="680416"/>
                </a:cubicBezTo>
                <a:lnTo>
                  <a:pt x="4741334" y="680416"/>
                </a:lnTo>
                <a:cubicBezTo>
                  <a:pt x="4741334" y="1052668"/>
                  <a:pt x="4438076" y="1354446"/>
                  <a:pt x="4064000" y="1354446"/>
                </a:cubicBezTo>
                <a:lnTo>
                  <a:pt x="4064000" y="1354446"/>
                </a:lnTo>
                <a:cubicBezTo>
                  <a:pt x="3689924" y="1354446"/>
                  <a:pt x="3386667" y="1052668"/>
                  <a:pt x="3386667" y="680416"/>
                </a:cubicBezTo>
                <a:lnTo>
                  <a:pt x="3386667" y="680416"/>
                </a:lnTo>
                <a:cubicBezTo>
                  <a:pt x="3386667" y="308160"/>
                  <a:pt x="3083410" y="6387"/>
                  <a:pt x="2709333" y="6387"/>
                </a:cubicBezTo>
                <a:lnTo>
                  <a:pt x="2709333" y="6387"/>
                </a:lnTo>
                <a:cubicBezTo>
                  <a:pt x="2335257" y="6387"/>
                  <a:pt x="2032000" y="308160"/>
                  <a:pt x="2032000" y="680416"/>
                </a:cubicBezTo>
                <a:lnTo>
                  <a:pt x="2032000" y="680416"/>
                </a:lnTo>
                <a:cubicBezTo>
                  <a:pt x="2032000" y="1052668"/>
                  <a:pt x="1728743" y="1354446"/>
                  <a:pt x="1354667" y="1354446"/>
                </a:cubicBezTo>
                <a:lnTo>
                  <a:pt x="0" y="1354446"/>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chemeClr val="lt1"/>
              </a:solidFill>
              <a:latin typeface="Calibri"/>
              <a:ea typeface="Calibri"/>
              <a:cs typeface="Calibri"/>
              <a:sym typeface="Calibri"/>
            </a:endParaRPr>
          </a:p>
        </p:txBody>
      </p:sp>
      <p:grpSp>
        <p:nvGrpSpPr>
          <p:cNvPr id="611" name="Google Shape;611;p38"/>
          <p:cNvGrpSpPr/>
          <p:nvPr/>
        </p:nvGrpSpPr>
        <p:grpSpPr>
          <a:xfrm>
            <a:off x="2980821" y="1926404"/>
            <a:ext cx="334744" cy="334744"/>
            <a:chOff x="1855667" y="1772729"/>
            <a:chExt cx="334744" cy="334744"/>
          </a:xfrm>
        </p:grpSpPr>
        <p:sp>
          <p:nvSpPr>
            <p:cNvPr id="612" name="Google Shape;612;p38"/>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13" name="Google Shape;613;p38"/>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oboto Condensed"/>
                  <a:ea typeface="Roboto Condensed"/>
                  <a:cs typeface="Roboto Condensed"/>
                  <a:sym typeface="Roboto Condensed"/>
                </a:rPr>
                <a:t>1</a:t>
              </a:r>
              <a:endParaRPr sz="600" dirty="0">
                <a:solidFill>
                  <a:schemeClr val="dk2"/>
                </a:solidFill>
                <a:latin typeface="Roboto Condensed"/>
                <a:ea typeface="Roboto Condensed"/>
                <a:cs typeface="Roboto Condensed"/>
                <a:sym typeface="Roboto Condensed"/>
              </a:endParaRPr>
            </a:p>
          </p:txBody>
        </p:sp>
      </p:grpSp>
      <p:grpSp>
        <p:nvGrpSpPr>
          <p:cNvPr id="614" name="Google Shape;614;p38"/>
          <p:cNvGrpSpPr/>
          <p:nvPr/>
        </p:nvGrpSpPr>
        <p:grpSpPr>
          <a:xfrm>
            <a:off x="5020715" y="1926404"/>
            <a:ext cx="334744" cy="334744"/>
            <a:chOff x="3883742" y="1772729"/>
            <a:chExt cx="334744" cy="334744"/>
          </a:xfrm>
        </p:grpSpPr>
        <p:sp>
          <p:nvSpPr>
            <p:cNvPr id="615" name="Google Shape;615;p38"/>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16" name="Google Shape;616;p38"/>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oboto Condensed"/>
                  <a:ea typeface="Roboto Condensed"/>
                  <a:cs typeface="Roboto Condensed"/>
                  <a:sym typeface="Roboto Condensed"/>
                </a:rPr>
                <a:t>3</a:t>
              </a:r>
              <a:endParaRPr sz="600" dirty="0">
                <a:solidFill>
                  <a:schemeClr val="dk2"/>
                </a:solidFill>
                <a:latin typeface="Roboto Condensed"/>
                <a:ea typeface="Roboto Condensed"/>
                <a:cs typeface="Roboto Condensed"/>
                <a:sym typeface="Roboto Condensed"/>
              </a:endParaRPr>
            </a:p>
          </p:txBody>
        </p:sp>
      </p:grpSp>
      <p:grpSp>
        <p:nvGrpSpPr>
          <p:cNvPr id="623" name="Google Shape;623;p38"/>
          <p:cNvGrpSpPr/>
          <p:nvPr/>
        </p:nvGrpSpPr>
        <p:grpSpPr>
          <a:xfrm>
            <a:off x="6211739" y="3698077"/>
            <a:ext cx="334744" cy="334744"/>
            <a:chOff x="4922067" y="3645628"/>
            <a:chExt cx="334744" cy="334744"/>
          </a:xfrm>
        </p:grpSpPr>
        <p:sp>
          <p:nvSpPr>
            <p:cNvPr id="624" name="Google Shape;624;p38"/>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25" name="Google Shape;625;p38"/>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2"/>
                  </a:solidFill>
                  <a:latin typeface="Roboto Condensed"/>
                  <a:ea typeface="Roboto Condensed"/>
                  <a:cs typeface="Roboto Condensed"/>
                  <a:sym typeface="Roboto Condensed"/>
                </a:rPr>
                <a:t>4</a:t>
              </a:r>
              <a:endParaRPr sz="600" dirty="0">
                <a:solidFill>
                  <a:schemeClr val="dk2"/>
                </a:solidFill>
                <a:latin typeface="Roboto Condensed"/>
                <a:ea typeface="Roboto Condensed"/>
                <a:cs typeface="Roboto Condensed"/>
                <a:sym typeface="Roboto Condensed"/>
              </a:endParaRPr>
            </a:p>
          </p:txBody>
        </p:sp>
      </p:grpSp>
      <p:grpSp>
        <p:nvGrpSpPr>
          <p:cNvPr id="626" name="Google Shape;626;p38"/>
          <p:cNvGrpSpPr/>
          <p:nvPr/>
        </p:nvGrpSpPr>
        <p:grpSpPr>
          <a:xfrm>
            <a:off x="4087659" y="3727983"/>
            <a:ext cx="334744" cy="334744"/>
            <a:chOff x="2893992" y="3645628"/>
            <a:chExt cx="334744" cy="334744"/>
          </a:xfrm>
        </p:grpSpPr>
        <p:sp>
          <p:nvSpPr>
            <p:cNvPr id="627" name="Google Shape;627;p38"/>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Condensed"/>
                <a:ea typeface="Roboto Condensed"/>
                <a:cs typeface="Roboto Condensed"/>
                <a:sym typeface="Roboto Condensed"/>
              </a:endParaRPr>
            </a:p>
          </p:txBody>
        </p:sp>
        <p:sp>
          <p:nvSpPr>
            <p:cNvPr id="628" name="Google Shape;628;p38"/>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2"/>
                  </a:solidFill>
                  <a:latin typeface="Roboto Condensed"/>
                  <a:ea typeface="Roboto Condensed"/>
                  <a:cs typeface="Roboto Condensed"/>
                  <a:sym typeface="Roboto Condensed"/>
                </a:rPr>
                <a:t>2</a:t>
              </a:r>
              <a:endParaRPr sz="600">
                <a:solidFill>
                  <a:schemeClr val="dk2"/>
                </a:solidFill>
                <a:latin typeface="Roboto Condensed"/>
                <a:ea typeface="Roboto Condensed"/>
                <a:cs typeface="Roboto Condensed"/>
                <a:sym typeface="Roboto Condensed"/>
              </a:endParaRPr>
            </a:p>
          </p:txBody>
        </p:sp>
      </p:grpSp>
      <p:sp>
        <p:nvSpPr>
          <p:cNvPr id="629" name="Google Shape;629;p38"/>
          <p:cNvSpPr txBox="1"/>
          <p:nvPr/>
        </p:nvSpPr>
        <p:spPr>
          <a:xfrm>
            <a:off x="1074746" y="1692248"/>
            <a:ext cx="2089169" cy="210208"/>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Data Preparation</a:t>
            </a:r>
          </a:p>
        </p:txBody>
      </p:sp>
      <p:sp>
        <p:nvSpPr>
          <p:cNvPr id="630" name="Google Shape;630;p38"/>
          <p:cNvSpPr txBox="1"/>
          <p:nvPr/>
        </p:nvSpPr>
        <p:spPr>
          <a:xfrm>
            <a:off x="4790661" y="1673413"/>
            <a:ext cx="2592800" cy="275707"/>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Testing Models</a:t>
            </a:r>
            <a:endParaRPr lang="en-US" sz="2400" b="1" dirty="0">
              <a:solidFill>
                <a:schemeClr val="dk2"/>
              </a:solidFill>
              <a:latin typeface="Bell MT" panose="02020503060305020303" pitchFamily="18" charset="0"/>
              <a:ea typeface="Roboto Condensed"/>
              <a:cs typeface="Roboto Condensed"/>
              <a:sym typeface="Roboto Condensed"/>
            </a:endParaRPr>
          </a:p>
        </p:txBody>
      </p:sp>
      <p:sp>
        <p:nvSpPr>
          <p:cNvPr id="632" name="Google Shape;632;p38"/>
          <p:cNvSpPr txBox="1"/>
          <p:nvPr/>
        </p:nvSpPr>
        <p:spPr>
          <a:xfrm>
            <a:off x="2198001" y="4076952"/>
            <a:ext cx="2168350" cy="900512"/>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1600" b="1" dirty="0">
                <a:solidFill>
                  <a:schemeClr val="dk2"/>
                </a:solidFill>
                <a:latin typeface="Bell MT" panose="02020503060305020303" pitchFamily="18" charset="0"/>
                <a:ea typeface="Roboto Condensed"/>
                <a:cs typeface="Roboto Condensed"/>
                <a:sym typeface="Roboto Condensed"/>
              </a:rPr>
              <a:t>Applying Text Classification , ML algorithms and Time Series Analysis</a:t>
            </a:r>
          </a:p>
        </p:txBody>
      </p:sp>
      <p:sp>
        <p:nvSpPr>
          <p:cNvPr id="633" name="Google Shape;633;p38"/>
          <p:cNvSpPr txBox="1"/>
          <p:nvPr/>
        </p:nvSpPr>
        <p:spPr>
          <a:xfrm>
            <a:off x="6312061" y="3701783"/>
            <a:ext cx="2625205" cy="400366"/>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US" sz="2000" b="1" dirty="0">
                <a:solidFill>
                  <a:schemeClr val="dk2"/>
                </a:solidFill>
                <a:latin typeface="Bell MT" panose="02020503060305020303" pitchFamily="18" charset="0"/>
                <a:ea typeface="Roboto Condensed"/>
                <a:cs typeface="Roboto Condensed"/>
                <a:sym typeface="Roboto Condensed"/>
              </a:rPr>
              <a:t>Comparing Model Accuracy</a:t>
            </a:r>
          </a:p>
        </p:txBody>
      </p:sp>
      <p:grpSp>
        <p:nvGrpSpPr>
          <p:cNvPr id="23" name="Google Shape;239;p16">
            <a:extLst>
              <a:ext uri="{FF2B5EF4-FFF2-40B4-BE49-F238E27FC236}">
                <a16:creationId xmlns:a16="http://schemas.microsoft.com/office/drawing/2014/main" id="{5531584C-D0DE-4470-B808-CBB654EADBEB}"/>
              </a:ext>
            </a:extLst>
          </p:cNvPr>
          <p:cNvGrpSpPr/>
          <p:nvPr/>
        </p:nvGrpSpPr>
        <p:grpSpPr>
          <a:xfrm>
            <a:off x="255209" y="556742"/>
            <a:ext cx="371476" cy="437866"/>
            <a:chOff x="2594050" y="1631825"/>
            <a:chExt cx="439625" cy="439625"/>
          </a:xfrm>
        </p:grpSpPr>
        <p:sp>
          <p:nvSpPr>
            <p:cNvPr id="24" name="Google Shape;240;p16">
              <a:extLst>
                <a:ext uri="{FF2B5EF4-FFF2-40B4-BE49-F238E27FC236}">
                  <a16:creationId xmlns:a16="http://schemas.microsoft.com/office/drawing/2014/main" id="{6F67AC11-F009-476F-A77E-3858F63FD232}"/>
                </a:ext>
              </a:extLst>
            </p:cNvPr>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41;p16">
              <a:extLst>
                <a:ext uri="{FF2B5EF4-FFF2-40B4-BE49-F238E27FC236}">
                  <a16:creationId xmlns:a16="http://schemas.microsoft.com/office/drawing/2014/main" id="{36C9E99B-197C-49C6-AEEC-505BE23737A8}"/>
                </a:ext>
              </a:extLst>
            </p:cNvPr>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42;p16">
              <a:extLst>
                <a:ext uri="{FF2B5EF4-FFF2-40B4-BE49-F238E27FC236}">
                  <a16:creationId xmlns:a16="http://schemas.microsoft.com/office/drawing/2014/main" id="{F750994D-56A2-4E0F-A176-6860622B270D}"/>
                </a:ext>
              </a:extLst>
            </p:cNvPr>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43;p16">
              <a:extLst>
                <a:ext uri="{FF2B5EF4-FFF2-40B4-BE49-F238E27FC236}">
                  <a16:creationId xmlns:a16="http://schemas.microsoft.com/office/drawing/2014/main" id="{91F03364-0225-4DE9-81EB-3942A0F436B0}"/>
                </a:ext>
              </a:extLst>
            </p:cNvPr>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E2BFA-9D2F-4AA8-907D-61F8C9702EEE}"/>
              </a:ext>
            </a:extLst>
          </p:cNvPr>
          <p:cNvSpPr>
            <a:spLocks noGrp="1"/>
          </p:cNvSpPr>
          <p:nvPr>
            <p:ph type="body" idx="1"/>
          </p:nvPr>
        </p:nvSpPr>
        <p:spPr>
          <a:xfrm>
            <a:off x="829775" y="1594907"/>
            <a:ext cx="6235394" cy="2745000"/>
          </a:xfrm>
        </p:spPr>
        <p:txBody>
          <a:bodyPr/>
          <a:lstStyle/>
          <a:p>
            <a:pPr marL="38100" indent="0">
              <a:buNone/>
            </a:pPr>
            <a:r>
              <a:rPr lang="en-US" sz="4800" b="1" dirty="0">
                <a:latin typeface="Bell MT" panose="02020503060305020303" pitchFamily="18" charset="0"/>
              </a:rPr>
              <a:t>EXPLORATORY</a:t>
            </a:r>
          </a:p>
          <a:p>
            <a:pPr marL="38100" indent="0">
              <a:buNone/>
            </a:pPr>
            <a:r>
              <a:rPr lang="en-US" sz="4800" b="1" dirty="0">
                <a:latin typeface="Bell MT" panose="02020503060305020303" pitchFamily="18" charset="0"/>
              </a:rPr>
              <a:t> DATA ANALYSIS</a:t>
            </a:r>
          </a:p>
        </p:txBody>
      </p:sp>
      <p:sp>
        <p:nvSpPr>
          <p:cNvPr id="3" name="Slide Number Placeholder 2">
            <a:extLst>
              <a:ext uri="{FF2B5EF4-FFF2-40B4-BE49-F238E27FC236}">
                <a16:creationId xmlns:a16="http://schemas.microsoft.com/office/drawing/2014/main" id="{6CD37B09-DA71-45CA-92A3-D923E68A7C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133941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A071-5C3A-5143-8FDD-532539239EBE}"/>
              </a:ext>
            </a:extLst>
          </p:cNvPr>
          <p:cNvSpPr>
            <a:spLocks noGrp="1"/>
          </p:cNvSpPr>
          <p:nvPr>
            <p:ph type="title"/>
          </p:nvPr>
        </p:nvSpPr>
        <p:spPr>
          <a:xfrm>
            <a:off x="508000" y="392575"/>
            <a:ext cx="5564675" cy="766200"/>
          </a:xfrm>
        </p:spPr>
        <p:txBody>
          <a:bodyPr/>
          <a:lstStyle/>
          <a:p>
            <a:r>
              <a:rPr lang="en-US" sz="2400" dirty="0">
                <a:latin typeface="Bell MT" panose="02020503060305020303" pitchFamily="18" charset="0"/>
              </a:rPr>
              <a:t>Top 10 most reviewed brands</a:t>
            </a:r>
            <a:br>
              <a:rPr lang="en-US" sz="2400" dirty="0">
                <a:latin typeface="Bell MT" panose="02020503060305020303" pitchFamily="18" charset="0"/>
              </a:rPr>
            </a:br>
            <a:r>
              <a:rPr lang="en-US" sz="2400" dirty="0">
                <a:latin typeface="Bell MT" panose="02020503060305020303" pitchFamily="18" charset="0"/>
              </a:rPr>
              <a:t> in Musical Instruments</a:t>
            </a:r>
          </a:p>
        </p:txBody>
      </p:sp>
      <p:sp>
        <p:nvSpPr>
          <p:cNvPr id="3" name="Slide Number Placeholder 2">
            <a:extLst>
              <a:ext uri="{FF2B5EF4-FFF2-40B4-BE49-F238E27FC236}">
                <a16:creationId xmlns:a16="http://schemas.microsoft.com/office/drawing/2014/main" id="{08D4F7E6-0ADC-F2FA-9430-14A077577C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5" name="Picture 4">
            <a:extLst>
              <a:ext uri="{FF2B5EF4-FFF2-40B4-BE49-F238E27FC236}">
                <a16:creationId xmlns:a16="http://schemas.microsoft.com/office/drawing/2014/main" id="{A8AD4882-A887-692E-C0FA-81E66A14E026}"/>
              </a:ext>
            </a:extLst>
          </p:cNvPr>
          <p:cNvPicPr>
            <a:picLocks noChangeAspect="1"/>
          </p:cNvPicPr>
          <p:nvPr/>
        </p:nvPicPr>
        <p:blipFill>
          <a:blip r:embed="rId2"/>
          <a:stretch>
            <a:fillRect/>
          </a:stretch>
        </p:blipFill>
        <p:spPr>
          <a:xfrm>
            <a:off x="1093189" y="1339702"/>
            <a:ext cx="6524811" cy="3296798"/>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4" name="Ink 3">
                <a:extLst>
                  <a:ext uri="{FF2B5EF4-FFF2-40B4-BE49-F238E27FC236}">
                    <a16:creationId xmlns:a16="http://schemas.microsoft.com/office/drawing/2014/main" id="{FA640BF4-123B-62E5-0091-68510E6B8158}"/>
                  </a:ext>
                </a:extLst>
              </p14:cNvPr>
              <p14:cNvContentPartPr/>
              <p14:nvPr/>
            </p14:nvContentPartPr>
            <p14:xfrm>
              <a:off x="-1838425" y="4729851"/>
              <a:ext cx="7920" cy="15480"/>
            </p14:xfrm>
          </p:contentPart>
        </mc:Choice>
        <mc:Fallback xmlns="">
          <p:pic>
            <p:nvPicPr>
              <p:cNvPr id="4" name="Ink 3">
                <a:extLst>
                  <a:ext uri="{FF2B5EF4-FFF2-40B4-BE49-F238E27FC236}">
                    <a16:creationId xmlns:a16="http://schemas.microsoft.com/office/drawing/2014/main" id="{FA640BF4-123B-62E5-0091-68510E6B8158}"/>
                  </a:ext>
                </a:extLst>
              </p:cNvPr>
              <p:cNvPicPr/>
              <p:nvPr/>
            </p:nvPicPr>
            <p:blipFill>
              <a:blip r:embed="rId4"/>
              <a:stretch>
                <a:fillRect/>
              </a:stretch>
            </p:blipFill>
            <p:spPr>
              <a:xfrm>
                <a:off x="-1856425" y="4622211"/>
                <a:ext cx="43560" cy="23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B5A092D4-D311-60B1-BFF3-EA7359EFF8E6}"/>
                  </a:ext>
                </a:extLst>
              </p14:cNvPr>
              <p14:cNvContentPartPr/>
              <p14:nvPr/>
            </p14:nvContentPartPr>
            <p14:xfrm>
              <a:off x="1039415" y="1510731"/>
              <a:ext cx="394200" cy="10440"/>
            </p14:xfrm>
          </p:contentPart>
        </mc:Choice>
        <mc:Fallback xmlns="">
          <p:pic>
            <p:nvPicPr>
              <p:cNvPr id="6" name="Ink 5">
                <a:extLst>
                  <a:ext uri="{FF2B5EF4-FFF2-40B4-BE49-F238E27FC236}">
                    <a16:creationId xmlns:a16="http://schemas.microsoft.com/office/drawing/2014/main" id="{B5A092D4-D311-60B1-BFF3-EA7359EFF8E6}"/>
                  </a:ext>
                </a:extLst>
              </p:cNvPr>
              <p:cNvPicPr/>
              <p:nvPr/>
            </p:nvPicPr>
            <p:blipFill>
              <a:blip r:embed="rId6"/>
              <a:stretch>
                <a:fillRect/>
              </a:stretch>
            </p:blipFill>
            <p:spPr>
              <a:xfrm>
                <a:off x="1021775" y="1402731"/>
                <a:ext cx="429840" cy="226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Ink 6">
                <a:extLst>
                  <a:ext uri="{FF2B5EF4-FFF2-40B4-BE49-F238E27FC236}">
                    <a16:creationId xmlns:a16="http://schemas.microsoft.com/office/drawing/2014/main" id="{FD70B778-2F62-76F4-16F6-81749FB25C8F}"/>
                  </a:ext>
                </a:extLst>
              </p14:cNvPr>
              <p14:cNvContentPartPr/>
              <p14:nvPr/>
            </p14:nvContentPartPr>
            <p14:xfrm>
              <a:off x="-2714305" y="400131"/>
              <a:ext cx="15840" cy="4320"/>
            </p14:xfrm>
          </p:contentPart>
        </mc:Choice>
        <mc:Fallback xmlns="">
          <p:pic>
            <p:nvPicPr>
              <p:cNvPr id="7" name="Ink 6">
                <a:extLst>
                  <a:ext uri="{FF2B5EF4-FFF2-40B4-BE49-F238E27FC236}">
                    <a16:creationId xmlns:a16="http://schemas.microsoft.com/office/drawing/2014/main" id="{FD70B778-2F62-76F4-16F6-81749FB25C8F}"/>
                  </a:ext>
                </a:extLst>
              </p:cNvPr>
              <p:cNvPicPr/>
              <p:nvPr/>
            </p:nvPicPr>
            <p:blipFill>
              <a:blip r:embed="rId8"/>
              <a:stretch>
                <a:fillRect/>
              </a:stretch>
            </p:blipFill>
            <p:spPr>
              <a:xfrm>
                <a:off x="-2750305" y="184491"/>
                <a:ext cx="87480" cy="435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8" name="Ink 7">
                <a:extLst>
                  <a:ext uri="{FF2B5EF4-FFF2-40B4-BE49-F238E27FC236}">
                    <a16:creationId xmlns:a16="http://schemas.microsoft.com/office/drawing/2014/main" id="{06EEBB6B-05D7-B4A6-1175-88150D50664B}"/>
                  </a:ext>
                </a:extLst>
              </p14:cNvPr>
              <p14:cNvContentPartPr/>
              <p14:nvPr/>
            </p14:nvContentPartPr>
            <p14:xfrm>
              <a:off x="1054535" y="1501371"/>
              <a:ext cx="475200" cy="57240"/>
            </p14:xfrm>
          </p:contentPart>
        </mc:Choice>
        <mc:Fallback xmlns="">
          <p:pic>
            <p:nvPicPr>
              <p:cNvPr id="8" name="Ink 7">
                <a:extLst>
                  <a:ext uri="{FF2B5EF4-FFF2-40B4-BE49-F238E27FC236}">
                    <a16:creationId xmlns:a16="http://schemas.microsoft.com/office/drawing/2014/main" id="{06EEBB6B-05D7-B4A6-1175-88150D50664B}"/>
                  </a:ext>
                </a:extLst>
              </p:cNvPr>
              <p:cNvPicPr/>
              <p:nvPr/>
            </p:nvPicPr>
            <p:blipFill>
              <a:blip r:embed="rId10"/>
              <a:stretch>
                <a:fillRect/>
              </a:stretch>
            </p:blipFill>
            <p:spPr>
              <a:xfrm>
                <a:off x="1018535" y="1285731"/>
                <a:ext cx="546840" cy="488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8" name="Ink 17">
                <a:extLst>
                  <a:ext uri="{FF2B5EF4-FFF2-40B4-BE49-F238E27FC236}">
                    <a16:creationId xmlns:a16="http://schemas.microsoft.com/office/drawing/2014/main" id="{D14E8390-5D36-66B9-7F91-0519188385E2}"/>
                  </a:ext>
                </a:extLst>
              </p14:cNvPr>
              <p14:cNvContentPartPr/>
              <p14:nvPr/>
            </p14:nvContentPartPr>
            <p14:xfrm>
              <a:off x="1211787" y="1480807"/>
              <a:ext cx="1450800" cy="86760"/>
            </p14:xfrm>
          </p:contentPart>
        </mc:Choice>
        <mc:Fallback xmlns="">
          <p:pic>
            <p:nvPicPr>
              <p:cNvPr id="18" name="Ink 17">
                <a:extLst>
                  <a:ext uri="{FF2B5EF4-FFF2-40B4-BE49-F238E27FC236}">
                    <a16:creationId xmlns:a16="http://schemas.microsoft.com/office/drawing/2014/main" id="{D14E8390-5D36-66B9-7F91-0519188385E2}"/>
                  </a:ext>
                </a:extLst>
              </p:cNvPr>
              <p:cNvPicPr/>
              <p:nvPr/>
            </p:nvPicPr>
            <p:blipFill>
              <a:blip r:embed="rId12"/>
              <a:stretch>
                <a:fillRect/>
              </a:stretch>
            </p:blipFill>
            <p:spPr>
              <a:xfrm>
                <a:off x="1148787" y="1102807"/>
                <a:ext cx="1576440" cy="842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23" name="Ink 22">
                <a:extLst>
                  <a:ext uri="{FF2B5EF4-FFF2-40B4-BE49-F238E27FC236}">
                    <a16:creationId xmlns:a16="http://schemas.microsoft.com/office/drawing/2014/main" id="{0E9A76BD-006E-32D8-8746-2581A806C1B9}"/>
                  </a:ext>
                </a:extLst>
              </p14:cNvPr>
              <p14:cNvContentPartPr/>
              <p14:nvPr/>
            </p14:nvContentPartPr>
            <p14:xfrm>
              <a:off x="3131768" y="1474815"/>
              <a:ext cx="2003400" cy="87840"/>
            </p14:xfrm>
          </p:contentPart>
        </mc:Choice>
        <mc:Fallback xmlns="">
          <p:pic>
            <p:nvPicPr>
              <p:cNvPr id="23" name="Ink 22">
                <a:extLst>
                  <a:ext uri="{FF2B5EF4-FFF2-40B4-BE49-F238E27FC236}">
                    <a16:creationId xmlns:a16="http://schemas.microsoft.com/office/drawing/2014/main" id="{0E9A76BD-006E-32D8-8746-2581A806C1B9}"/>
                  </a:ext>
                </a:extLst>
              </p:cNvPr>
              <p:cNvPicPr/>
              <p:nvPr/>
            </p:nvPicPr>
            <p:blipFill>
              <a:blip r:embed="rId14"/>
              <a:stretch>
                <a:fillRect/>
              </a:stretch>
            </p:blipFill>
            <p:spPr>
              <a:xfrm>
                <a:off x="3069128" y="1097175"/>
                <a:ext cx="2129040" cy="8434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25" name="Ink 24">
                <a:extLst>
                  <a:ext uri="{FF2B5EF4-FFF2-40B4-BE49-F238E27FC236}">
                    <a16:creationId xmlns:a16="http://schemas.microsoft.com/office/drawing/2014/main" id="{536081F1-F307-72A6-F52C-558E308D2209}"/>
                  </a:ext>
                </a:extLst>
              </p14:cNvPr>
              <p14:cNvContentPartPr/>
              <p14:nvPr/>
            </p14:nvContentPartPr>
            <p14:xfrm>
              <a:off x="2306828" y="1494975"/>
              <a:ext cx="1086840" cy="69480"/>
            </p14:xfrm>
          </p:contentPart>
        </mc:Choice>
        <mc:Fallback xmlns="">
          <p:pic>
            <p:nvPicPr>
              <p:cNvPr id="25" name="Ink 24">
                <a:extLst>
                  <a:ext uri="{FF2B5EF4-FFF2-40B4-BE49-F238E27FC236}">
                    <a16:creationId xmlns:a16="http://schemas.microsoft.com/office/drawing/2014/main" id="{536081F1-F307-72A6-F52C-558E308D2209}"/>
                  </a:ext>
                </a:extLst>
              </p:cNvPr>
              <p:cNvPicPr/>
              <p:nvPr/>
            </p:nvPicPr>
            <p:blipFill>
              <a:blip r:embed="rId16"/>
              <a:stretch>
                <a:fillRect/>
              </a:stretch>
            </p:blipFill>
            <p:spPr>
              <a:xfrm>
                <a:off x="2244188" y="1116975"/>
                <a:ext cx="1212480" cy="825120"/>
              </a:xfrm>
              <a:prstGeom prst="rect">
                <a:avLst/>
              </a:prstGeom>
            </p:spPr>
          </p:pic>
        </mc:Fallback>
      </mc:AlternateContent>
      <p:grpSp>
        <p:nvGrpSpPr>
          <p:cNvPr id="28" name="Group 27">
            <a:extLst>
              <a:ext uri="{FF2B5EF4-FFF2-40B4-BE49-F238E27FC236}">
                <a16:creationId xmlns:a16="http://schemas.microsoft.com/office/drawing/2014/main" id="{9F6938C5-EC45-063A-414E-33024F507FD0}"/>
              </a:ext>
            </a:extLst>
          </p:cNvPr>
          <p:cNvGrpSpPr/>
          <p:nvPr/>
        </p:nvGrpSpPr>
        <p:grpSpPr>
          <a:xfrm>
            <a:off x="810455" y="1450611"/>
            <a:ext cx="3645652" cy="162316"/>
            <a:chOff x="810455" y="1450611"/>
            <a:chExt cx="3645652" cy="162316"/>
          </a:xfrm>
        </p:grpSpPr>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9" name="Ink 8">
                  <a:extLst>
                    <a:ext uri="{FF2B5EF4-FFF2-40B4-BE49-F238E27FC236}">
                      <a16:creationId xmlns:a16="http://schemas.microsoft.com/office/drawing/2014/main" id="{2A00AA6D-B8D4-22FE-857F-4CD903028C20}"/>
                    </a:ext>
                  </a:extLst>
                </p14:cNvPr>
                <p14:cNvContentPartPr/>
                <p14:nvPr/>
              </p14:nvContentPartPr>
              <p14:xfrm>
                <a:off x="810455" y="1462851"/>
                <a:ext cx="1114200" cy="145800"/>
              </p14:xfrm>
            </p:contentPart>
          </mc:Choice>
          <mc:Fallback xmlns="">
            <p:pic>
              <p:nvPicPr>
                <p:cNvPr id="9" name="Ink 8">
                  <a:extLst>
                    <a:ext uri="{FF2B5EF4-FFF2-40B4-BE49-F238E27FC236}">
                      <a16:creationId xmlns:a16="http://schemas.microsoft.com/office/drawing/2014/main" id="{2A00AA6D-B8D4-22FE-857F-4CD903028C20}"/>
                    </a:ext>
                  </a:extLst>
                </p:cNvPr>
                <p:cNvPicPr/>
                <p:nvPr/>
              </p:nvPicPr>
              <p:blipFill>
                <a:blip r:embed="rId18"/>
                <a:stretch>
                  <a:fillRect/>
                </a:stretch>
              </p:blipFill>
              <p:spPr>
                <a:xfrm>
                  <a:off x="774815" y="1246851"/>
                  <a:ext cx="1185840" cy="577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10" name="Ink 9">
                  <a:extLst>
                    <a:ext uri="{FF2B5EF4-FFF2-40B4-BE49-F238E27FC236}">
                      <a16:creationId xmlns:a16="http://schemas.microsoft.com/office/drawing/2014/main" id="{2C76F5DC-80AC-8859-78BB-DA54742CD78F}"/>
                    </a:ext>
                  </a:extLst>
                </p14:cNvPr>
                <p14:cNvContentPartPr/>
                <p14:nvPr/>
              </p14:nvContentPartPr>
              <p14:xfrm>
                <a:off x="1013495" y="1450611"/>
                <a:ext cx="564120" cy="138240"/>
              </p14:xfrm>
            </p:contentPart>
          </mc:Choice>
          <mc:Fallback xmlns="">
            <p:pic>
              <p:nvPicPr>
                <p:cNvPr id="10" name="Ink 9">
                  <a:extLst>
                    <a:ext uri="{FF2B5EF4-FFF2-40B4-BE49-F238E27FC236}">
                      <a16:creationId xmlns:a16="http://schemas.microsoft.com/office/drawing/2014/main" id="{2C76F5DC-80AC-8859-78BB-DA54742CD78F}"/>
                    </a:ext>
                  </a:extLst>
                </p:cNvPr>
                <p:cNvPicPr/>
                <p:nvPr/>
              </p:nvPicPr>
              <p:blipFill>
                <a:blip r:embed="rId20"/>
                <a:stretch>
                  <a:fillRect/>
                </a:stretch>
              </p:blipFill>
              <p:spPr>
                <a:xfrm>
                  <a:off x="977495" y="1234611"/>
                  <a:ext cx="635760" cy="5698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12" name="Ink 11">
                  <a:extLst>
                    <a:ext uri="{FF2B5EF4-FFF2-40B4-BE49-F238E27FC236}">
                      <a16:creationId xmlns:a16="http://schemas.microsoft.com/office/drawing/2014/main" id="{260EC828-9A67-554B-4F08-AF5EA4C356E6}"/>
                    </a:ext>
                  </a:extLst>
                </p14:cNvPr>
                <p14:cNvContentPartPr/>
                <p14:nvPr/>
              </p14:nvContentPartPr>
              <p14:xfrm>
                <a:off x="1316547" y="1511167"/>
                <a:ext cx="859680" cy="25920"/>
              </p14:xfrm>
            </p:contentPart>
          </mc:Choice>
          <mc:Fallback xmlns="">
            <p:pic>
              <p:nvPicPr>
                <p:cNvPr id="12" name="Ink 11">
                  <a:extLst>
                    <a:ext uri="{FF2B5EF4-FFF2-40B4-BE49-F238E27FC236}">
                      <a16:creationId xmlns:a16="http://schemas.microsoft.com/office/drawing/2014/main" id="{260EC828-9A67-554B-4F08-AF5EA4C356E6}"/>
                    </a:ext>
                  </a:extLst>
                </p:cNvPr>
                <p:cNvPicPr/>
                <p:nvPr/>
              </p:nvPicPr>
              <p:blipFill>
                <a:blip r:embed="rId22"/>
                <a:stretch>
                  <a:fillRect/>
                </a:stretch>
              </p:blipFill>
              <p:spPr>
                <a:xfrm>
                  <a:off x="1280547" y="1295527"/>
                  <a:ext cx="931320" cy="4575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14" name="Ink 13">
                  <a:extLst>
                    <a:ext uri="{FF2B5EF4-FFF2-40B4-BE49-F238E27FC236}">
                      <a16:creationId xmlns:a16="http://schemas.microsoft.com/office/drawing/2014/main" id="{2103CCF9-A04D-AB15-73B7-AD500381ED6A}"/>
                    </a:ext>
                  </a:extLst>
                </p14:cNvPr>
                <p14:cNvContentPartPr/>
                <p14:nvPr/>
              </p14:nvContentPartPr>
              <p14:xfrm>
                <a:off x="1220787" y="1500247"/>
                <a:ext cx="456840" cy="67320"/>
              </p14:xfrm>
            </p:contentPart>
          </mc:Choice>
          <mc:Fallback xmlns="">
            <p:pic>
              <p:nvPicPr>
                <p:cNvPr id="14" name="Ink 13">
                  <a:extLst>
                    <a:ext uri="{FF2B5EF4-FFF2-40B4-BE49-F238E27FC236}">
                      <a16:creationId xmlns:a16="http://schemas.microsoft.com/office/drawing/2014/main" id="{2103CCF9-A04D-AB15-73B7-AD500381ED6A}"/>
                    </a:ext>
                  </a:extLst>
                </p:cNvPr>
                <p:cNvPicPr/>
                <p:nvPr/>
              </p:nvPicPr>
              <p:blipFill>
                <a:blip r:embed="rId24"/>
                <a:stretch>
                  <a:fillRect/>
                </a:stretch>
              </p:blipFill>
              <p:spPr>
                <a:xfrm>
                  <a:off x="1185147" y="1284607"/>
                  <a:ext cx="528480" cy="4989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15" name="Ink 14">
                  <a:extLst>
                    <a:ext uri="{FF2B5EF4-FFF2-40B4-BE49-F238E27FC236}">
                      <a16:creationId xmlns:a16="http://schemas.microsoft.com/office/drawing/2014/main" id="{9C165FAE-4DEF-B26D-A04E-4489C3705450}"/>
                    </a:ext>
                  </a:extLst>
                </p14:cNvPr>
                <p14:cNvContentPartPr/>
                <p14:nvPr/>
              </p14:nvContentPartPr>
              <p14:xfrm>
                <a:off x="1324827" y="1536247"/>
                <a:ext cx="234360" cy="9000"/>
              </p14:xfrm>
            </p:contentPart>
          </mc:Choice>
          <mc:Fallback xmlns="">
            <p:pic>
              <p:nvPicPr>
                <p:cNvPr id="15" name="Ink 14">
                  <a:extLst>
                    <a:ext uri="{FF2B5EF4-FFF2-40B4-BE49-F238E27FC236}">
                      <a16:creationId xmlns:a16="http://schemas.microsoft.com/office/drawing/2014/main" id="{9C165FAE-4DEF-B26D-A04E-4489C3705450}"/>
                    </a:ext>
                  </a:extLst>
                </p:cNvPr>
                <p:cNvPicPr/>
                <p:nvPr/>
              </p:nvPicPr>
              <p:blipFill>
                <a:blip r:embed="rId26"/>
                <a:stretch>
                  <a:fillRect/>
                </a:stretch>
              </p:blipFill>
              <p:spPr>
                <a:xfrm>
                  <a:off x="1289187" y="1320607"/>
                  <a:ext cx="306000" cy="4406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16" name="Ink 15">
                  <a:extLst>
                    <a:ext uri="{FF2B5EF4-FFF2-40B4-BE49-F238E27FC236}">
                      <a16:creationId xmlns:a16="http://schemas.microsoft.com/office/drawing/2014/main" id="{7DA52064-2FE2-14F4-62D3-FEC06FBC1AC4}"/>
                    </a:ext>
                  </a:extLst>
                </p14:cNvPr>
                <p14:cNvContentPartPr/>
                <p14:nvPr/>
              </p14:nvContentPartPr>
              <p14:xfrm>
                <a:off x="1412667" y="1455247"/>
                <a:ext cx="379440" cy="107280"/>
              </p14:xfrm>
            </p:contentPart>
          </mc:Choice>
          <mc:Fallback xmlns="">
            <p:pic>
              <p:nvPicPr>
                <p:cNvPr id="16" name="Ink 15">
                  <a:extLst>
                    <a:ext uri="{FF2B5EF4-FFF2-40B4-BE49-F238E27FC236}">
                      <a16:creationId xmlns:a16="http://schemas.microsoft.com/office/drawing/2014/main" id="{7DA52064-2FE2-14F4-62D3-FEC06FBC1AC4}"/>
                    </a:ext>
                  </a:extLst>
                </p:cNvPr>
                <p:cNvPicPr/>
                <p:nvPr/>
              </p:nvPicPr>
              <p:blipFill>
                <a:blip r:embed="rId28"/>
                <a:stretch>
                  <a:fillRect/>
                </a:stretch>
              </p:blipFill>
              <p:spPr>
                <a:xfrm>
                  <a:off x="1376667" y="1239607"/>
                  <a:ext cx="451080" cy="5389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20" name="Ink 19">
                  <a:extLst>
                    <a:ext uri="{FF2B5EF4-FFF2-40B4-BE49-F238E27FC236}">
                      <a16:creationId xmlns:a16="http://schemas.microsoft.com/office/drawing/2014/main" id="{C5D83A3F-ECDF-B6FD-A504-13A11FD3157E}"/>
                    </a:ext>
                  </a:extLst>
                </p14:cNvPr>
                <p14:cNvContentPartPr/>
                <p14:nvPr/>
              </p14:nvContentPartPr>
              <p14:xfrm>
                <a:off x="2366307" y="1612567"/>
                <a:ext cx="360" cy="360"/>
              </p14:xfrm>
            </p:contentPart>
          </mc:Choice>
          <mc:Fallback xmlns="">
            <p:pic>
              <p:nvPicPr>
                <p:cNvPr id="20" name="Ink 19">
                  <a:extLst>
                    <a:ext uri="{FF2B5EF4-FFF2-40B4-BE49-F238E27FC236}">
                      <a16:creationId xmlns:a16="http://schemas.microsoft.com/office/drawing/2014/main" id="{C5D83A3F-ECDF-B6FD-A504-13A11FD3157E}"/>
                    </a:ext>
                  </a:extLst>
                </p:cNvPr>
                <p:cNvPicPr/>
                <p:nvPr/>
              </p:nvPicPr>
              <p:blipFill>
                <a:blip r:embed="rId30"/>
                <a:stretch>
                  <a:fillRect/>
                </a:stretch>
              </p:blipFill>
              <p:spPr>
                <a:xfrm>
                  <a:off x="2303307" y="1234927"/>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21" name="Ink 20">
                  <a:extLst>
                    <a:ext uri="{FF2B5EF4-FFF2-40B4-BE49-F238E27FC236}">
                      <a16:creationId xmlns:a16="http://schemas.microsoft.com/office/drawing/2014/main" id="{943A2887-6429-16E1-C695-07CFFC05E09F}"/>
                    </a:ext>
                  </a:extLst>
                </p14:cNvPr>
                <p14:cNvContentPartPr/>
                <p14:nvPr/>
              </p14:nvContentPartPr>
              <p14:xfrm>
                <a:off x="2142027" y="1496647"/>
                <a:ext cx="2314080" cy="105480"/>
              </p14:xfrm>
            </p:contentPart>
          </mc:Choice>
          <mc:Fallback xmlns="">
            <p:pic>
              <p:nvPicPr>
                <p:cNvPr id="21" name="Ink 20">
                  <a:extLst>
                    <a:ext uri="{FF2B5EF4-FFF2-40B4-BE49-F238E27FC236}">
                      <a16:creationId xmlns:a16="http://schemas.microsoft.com/office/drawing/2014/main" id="{943A2887-6429-16E1-C695-07CFFC05E09F}"/>
                    </a:ext>
                  </a:extLst>
                </p:cNvPr>
                <p:cNvPicPr/>
                <p:nvPr/>
              </p:nvPicPr>
              <p:blipFill>
                <a:blip r:embed="rId32"/>
                <a:stretch>
                  <a:fillRect/>
                </a:stretch>
              </p:blipFill>
              <p:spPr>
                <a:xfrm>
                  <a:off x="2079027" y="1119007"/>
                  <a:ext cx="2439720" cy="8611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27" name="Ink 26">
                  <a:extLst>
                    <a:ext uri="{FF2B5EF4-FFF2-40B4-BE49-F238E27FC236}">
                      <a16:creationId xmlns:a16="http://schemas.microsoft.com/office/drawing/2014/main" id="{6C40A0E6-3B12-E1DF-E69C-09AE4D18BE3B}"/>
                    </a:ext>
                  </a:extLst>
                </p14:cNvPr>
                <p14:cNvContentPartPr/>
                <p14:nvPr/>
              </p14:nvContentPartPr>
              <p14:xfrm>
                <a:off x="881318" y="1503975"/>
                <a:ext cx="1447560" cy="78120"/>
              </p14:xfrm>
            </p:contentPart>
          </mc:Choice>
          <mc:Fallback xmlns="">
            <p:pic>
              <p:nvPicPr>
                <p:cNvPr id="27" name="Ink 26">
                  <a:extLst>
                    <a:ext uri="{FF2B5EF4-FFF2-40B4-BE49-F238E27FC236}">
                      <a16:creationId xmlns:a16="http://schemas.microsoft.com/office/drawing/2014/main" id="{6C40A0E6-3B12-E1DF-E69C-09AE4D18BE3B}"/>
                    </a:ext>
                  </a:extLst>
                </p:cNvPr>
                <p:cNvPicPr/>
                <p:nvPr/>
              </p:nvPicPr>
              <p:blipFill>
                <a:blip r:embed="rId34"/>
                <a:stretch>
                  <a:fillRect/>
                </a:stretch>
              </p:blipFill>
              <p:spPr>
                <a:xfrm>
                  <a:off x="818318" y="1126335"/>
                  <a:ext cx="1573200" cy="83376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29" name="Ink 28">
                <a:extLst>
                  <a:ext uri="{FF2B5EF4-FFF2-40B4-BE49-F238E27FC236}">
                    <a16:creationId xmlns:a16="http://schemas.microsoft.com/office/drawing/2014/main" id="{DD906272-548D-765D-9B2C-E0BE0BD6DB58}"/>
                  </a:ext>
                </a:extLst>
              </p14:cNvPr>
              <p14:cNvContentPartPr/>
              <p14:nvPr/>
            </p14:nvContentPartPr>
            <p14:xfrm>
              <a:off x="5020868" y="1491735"/>
              <a:ext cx="896040" cy="50040"/>
            </p14:xfrm>
          </p:contentPart>
        </mc:Choice>
        <mc:Fallback xmlns="">
          <p:pic>
            <p:nvPicPr>
              <p:cNvPr id="29" name="Ink 28">
                <a:extLst>
                  <a:ext uri="{FF2B5EF4-FFF2-40B4-BE49-F238E27FC236}">
                    <a16:creationId xmlns:a16="http://schemas.microsoft.com/office/drawing/2014/main" id="{DD906272-548D-765D-9B2C-E0BE0BD6DB58}"/>
                  </a:ext>
                </a:extLst>
              </p:cNvPr>
              <p:cNvPicPr/>
              <p:nvPr/>
            </p:nvPicPr>
            <p:blipFill>
              <a:blip r:embed="rId36"/>
              <a:stretch>
                <a:fillRect/>
              </a:stretch>
            </p:blipFill>
            <p:spPr>
              <a:xfrm>
                <a:off x="4958228" y="1114095"/>
                <a:ext cx="1021680" cy="8056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30" name="Ink 29">
                <a:extLst>
                  <a:ext uri="{FF2B5EF4-FFF2-40B4-BE49-F238E27FC236}">
                    <a16:creationId xmlns:a16="http://schemas.microsoft.com/office/drawing/2014/main" id="{7480E203-4DFC-3196-E853-FA785E042F01}"/>
                  </a:ext>
                </a:extLst>
              </p14:cNvPr>
              <p14:cNvContentPartPr/>
              <p14:nvPr/>
            </p14:nvContentPartPr>
            <p14:xfrm>
              <a:off x="5478338" y="1485975"/>
              <a:ext cx="1807200" cy="82800"/>
            </p14:xfrm>
          </p:contentPart>
        </mc:Choice>
        <mc:Fallback xmlns="">
          <p:pic>
            <p:nvPicPr>
              <p:cNvPr id="30" name="Ink 29">
                <a:extLst>
                  <a:ext uri="{FF2B5EF4-FFF2-40B4-BE49-F238E27FC236}">
                    <a16:creationId xmlns:a16="http://schemas.microsoft.com/office/drawing/2014/main" id="{7480E203-4DFC-3196-E853-FA785E042F01}"/>
                  </a:ext>
                </a:extLst>
              </p:cNvPr>
              <p:cNvPicPr/>
              <p:nvPr/>
            </p:nvPicPr>
            <p:blipFill>
              <a:blip r:embed="rId38"/>
              <a:stretch>
                <a:fillRect/>
              </a:stretch>
            </p:blipFill>
            <p:spPr>
              <a:xfrm>
                <a:off x="5415698" y="1107975"/>
                <a:ext cx="1932840" cy="8384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9">
            <p14:nvContentPartPr>
              <p14:cNvPr id="31" name="Ink 30">
                <a:extLst>
                  <a:ext uri="{FF2B5EF4-FFF2-40B4-BE49-F238E27FC236}">
                    <a16:creationId xmlns:a16="http://schemas.microsoft.com/office/drawing/2014/main" id="{BC1F4D82-1831-E3B9-18AD-742BDE723A87}"/>
                  </a:ext>
                </a:extLst>
              </p14:cNvPr>
              <p14:cNvContentPartPr/>
              <p14:nvPr/>
            </p14:nvContentPartPr>
            <p14:xfrm>
              <a:off x="7093298" y="1497855"/>
              <a:ext cx="554040" cy="42120"/>
            </p14:xfrm>
          </p:contentPart>
        </mc:Choice>
        <mc:Fallback xmlns="">
          <p:pic>
            <p:nvPicPr>
              <p:cNvPr id="31" name="Ink 30">
                <a:extLst>
                  <a:ext uri="{FF2B5EF4-FFF2-40B4-BE49-F238E27FC236}">
                    <a16:creationId xmlns:a16="http://schemas.microsoft.com/office/drawing/2014/main" id="{BC1F4D82-1831-E3B9-18AD-742BDE723A87}"/>
                  </a:ext>
                </a:extLst>
              </p:cNvPr>
              <p:cNvPicPr/>
              <p:nvPr/>
            </p:nvPicPr>
            <p:blipFill>
              <a:blip r:embed="rId40"/>
              <a:stretch>
                <a:fillRect/>
              </a:stretch>
            </p:blipFill>
            <p:spPr>
              <a:xfrm>
                <a:off x="7030298" y="1119855"/>
                <a:ext cx="679680" cy="7977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32" name="Ink 31">
                <a:extLst>
                  <a:ext uri="{FF2B5EF4-FFF2-40B4-BE49-F238E27FC236}">
                    <a16:creationId xmlns:a16="http://schemas.microsoft.com/office/drawing/2014/main" id="{620ABEC5-8783-CC80-D09F-6A8886B99EEA}"/>
                  </a:ext>
                </a:extLst>
              </p14:cNvPr>
              <p14:cNvContentPartPr/>
              <p14:nvPr/>
            </p14:nvContentPartPr>
            <p14:xfrm>
              <a:off x="-2277653" y="2048840"/>
              <a:ext cx="360" cy="360"/>
            </p14:xfrm>
          </p:contentPart>
        </mc:Choice>
        <mc:Fallback xmlns="">
          <p:pic>
            <p:nvPicPr>
              <p:cNvPr id="32" name="Ink 31">
                <a:extLst>
                  <a:ext uri="{FF2B5EF4-FFF2-40B4-BE49-F238E27FC236}">
                    <a16:creationId xmlns:a16="http://schemas.microsoft.com/office/drawing/2014/main" id="{620ABEC5-8783-CC80-D09F-6A8886B99EEA}"/>
                  </a:ext>
                </a:extLst>
              </p:cNvPr>
              <p:cNvPicPr/>
              <p:nvPr/>
            </p:nvPicPr>
            <p:blipFill>
              <a:blip r:embed="rId42"/>
              <a:stretch>
                <a:fillRect/>
              </a:stretch>
            </p:blipFill>
            <p:spPr>
              <a:xfrm>
                <a:off x="-2340653" y="1670840"/>
                <a:ext cx="126000" cy="75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33" name="Ink 32">
                <a:extLst>
                  <a:ext uri="{FF2B5EF4-FFF2-40B4-BE49-F238E27FC236}">
                    <a16:creationId xmlns:a16="http://schemas.microsoft.com/office/drawing/2014/main" id="{C7B02996-EBBF-3726-44CB-4D0F61255257}"/>
                  </a:ext>
                </a:extLst>
              </p14:cNvPr>
              <p14:cNvContentPartPr/>
              <p14:nvPr/>
            </p14:nvContentPartPr>
            <p14:xfrm>
              <a:off x="-1921973" y="948320"/>
              <a:ext cx="6840" cy="3600"/>
            </p14:xfrm>
          </p:contentPart>
        </mc:Choice>
        <mc:Fallback xmlns="">
          <p:pic>
            <p:nvPicPr>
              <p:cNvPr id="33" name="Ink 32">
                <a:extLst>
                  <a:ext uri="{FF2B5EF4-FFF2-40B4-BE49-F238E27FC236}">
                    <a16:creationId xmlns:a16="http://schemas.microsoft.com/office/drawing/2014/main" id="{C7B02996-EBBF-3726-44CB-4D0F61255257}"/>
                  </a:ext>
                </a:extLst>
              </p:cNvPr>
              <p:cNvPicPr/>
              <p:nvPr/>
            </p:nvPicPr>
            <p:blipFill>
              <a:blip r:embed="rId44"/>
              <a:stretch>
                <a:fillRect/>
              </a:stretch>
            </p:blipFill>
            <p:spPr>
              <a:xfrm>
                <a:off x="-1984973" y="570320"/>
                <a:ext cx="132480" cy="759240"/>
              </a:xfrm>
              <a:prstGeom prst="rect">
                <a:avLst/>
              </a:prstGeom>
            </p:spPr>
          </p:pic>
        </mc:Fallback>
      </mc:AlternateContent>
    </p:spTree>
    <p:extLst>
      <p:ext uri="{BB962C8B-B14F-4D97-AF65-F5344CB8AC3E}">
        <p14:creationId xmlns:p14="http://schemas.microsoft.com/office/powerpoint/2010/main" val="2550211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81488-78BD-605B-7529-4825D41B0BC7}"/>
              </a:ext>
            </a:extLst>
          </p:cNvPr>
          <p:cNvSpPr>
            <a:spLocks noGrp="1"/>
          </p:cNvSpPr>
          <p:nvPr>
            <p:ph type="title"/>
          </p:nvPr>
        </p:nvSpPr>
        <p:spPr/>
        <p:txBody>
          <a:bodyPr/>
          <a:lstStyle/>
          <a:p>
            <a:r>
              <a:rPr lang="en-US" sz="2400" dirty="0">
                <a:latin typeface="Bell MT" panose="02020503060305020303" pitchFamily="18" charset="0"/>
              </a:rPr>
              <a:t>Top 10 Most Reviewed category in Digital Music</a:t>
            </a:r>
          </a:p>
        </p:txBody>
      </p:sp>
      <p:sp>
        <p:nvSpPr>
          <p:cNvPr id="3" name="Slide Number Placeholder 2">
            <a:extLst>
              <a:ext uri="{FF2B5EF4-FFF2-40B4-BE49-F238E27FC236}">
                <a16:creationId xmlns:a16="http://schemas.microsoft.com/office/drawing/2014/main" id="{B49689FC-350D-E069-EF35-6480672EAD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5">
            <a:extLst>
              <a:ext uri="{FF2B5EF4-FFF2-40B4-BE49-F238E27FC236}">
                <a16:creationId xmlns:a16="http://schemas.microsoft.com/office/drawing/2014/main" id="{68026DCB-6A2C-464E-7730-72A88167FAEF}"/>
              </a:ext>
            </a:extLst>
          </p:cNvPr>
          <p:cNvPicPr>
            <a:picLocks noChangeAspect="1"/>
          </p:cNvPicPr>
          <p:nvPr/>
        </p:nvPicPr>
        <p:blipFill>
          <a:blip r:embed="rId2"/>
          <a:stretch>
            <a:fillRect/>
          </a:stretch>
        </p:blipFill>
        <p:spPr>
          <a:xfrm>
            <a:off x="160520" y="1369152"/>
            <a:ext cx="8769168" cy="3095692"/>
          </a:xfrm>
          <a:prstGeom prst="rect">
            <a:avLst/>
          </a:prstGeom>
        </p:spPr>
      </p:pic>
    </p:spTree>
    <p:extLst>
      <p:ext uri="{BB962C8B-B14F-4D97-AF65-F5344CB8AC3E}">
        <p14:creationId xmlns:p14="http://schemas.microsoft.com/office/powerpoint/2010/main" val="1632779898"/>
      </p:ext>
    </p:extLst>
  </p:cSld>
  <p:clrMapOvr>
    <a:masterClrMapping/>
  </p:clrMapOvr>
</p:sld>
</file>

<file path=ppt/theme/theme1.xml><?xml version="1.0" encoding="utf-8"?>
<a:theme xmlns:a="http://schemas.openxmlformats.org/drawingml/2006/main" name="Salerio template">
  <a:themeElements>
    <a:clrScheme name="Custom 2">
      <a:dk1>
        <a:srgbClr val="263248"/>
      </a:dk1>
      <a:lt1>
        <a:srgbClr val="FFFFFF"/>
      </a:lt1>
      <a:dk2>
        <a:srgbClr val="434343"/>
      </a:dk2>
      <a:lt2>
        <a:srgbClr val="E0E4E9"/>
      </a:lt2>
      <a:accent1>
        <a:srgbClr val="3F5378"/>
      </a:accent1>
      <a:accent2>
        <a:srgbClr val="263248"/>
      </a:accent2>
      <a:accent3>
        <a:srgbClr val="434343"/>
      </a:accent3>
      <a:accent4>
        <a:srgbClr val="263248"/>
      </a:accent4>
      <a:accent5>
        <a:srgbClr val="FF9800"/>
      </a:accent5>
      <a:accent6>
        <a:srgbClr val="D26F00"/>
      </a:accent6>
      <a:hlink>
        <a:srgbClr val="3F5378"/>
      </a:hlink>
      <a:folHlink>
        <a:srgbClr val="6611CC"/>
      </a:folHlink>
    </a:clrScheme>
    <a:fontScheme name="Custom 2">
      <a:majorFont>
        <a:latin typeface="Bell MT"/>
        <a:ea typeface=""/>
        <a:cs typeface=""/>
      </a:majorFont>
      <a:minorFont>
        <a:latin typeface="Bell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11419</TotalTime>
  <Words>623</Words>
  <Application>Microsoft Office PowerPoint</Application>
  <PresentationFormat>On-screen Show (16:9)</PresentationFormat>
  <Paragraphs>152</Paragraphs>
  <Slides>27</Slides>
  <Notes>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Arial Black</vt:lpstr>
      <vt:lpstr>Arvo</vt:lpstr>
      <vt:lpstr>Bell MT</vt:lpstr>
      <vt:lpstr>Calibri</vt:lpstr>
      <vt:lpstr>Canva Sans</vt:lpstr>
      <vt:lpstr>Cooper Black</vt:lpstr>
      <vt:lpstr>Roboto Condensed</vt:lpstr>
      <vt:lpstr>Roboto Condensed Light</vt:lpstr>
      <vt:lpstr>Söhne</vt:lpstr>
      <vt:lpstr>Times New Roman</vt:lpstr>
      <vt:lpstr>Wingdings</vt:lpstr>
      <vt:lpstr>Salerio template</vt:lpstr>
      <vt:lpstr>PowerPoint Presentation</vt:lpstr>
      <vt:lpstr>PowerPoint Presentation</vt:lpstr>
      <vt:lpstr>INTRODUCTION</vt:lpstr>
      <vt:lpstr>OBJECTIVES</vt:lpstr>
      <vt:lpstr>DATA DESCRIPTION</vt:lpstr>
      <vt:lpstr>Work flow of Data Analysis </vt:lpstr>
      <vt:lpstr>PowerPoint Presentation</vt:lpstr>
      <vt:lpstr>Top 10 most reviewed brands  in Musical Instruments</vt:lpstr>
      <vt:lpstr>Top 10 Most Reviewed category in Digital Music</vt:lpstr>
      <vt:lpstr>Overall rating shares</vt:lpstr>
      <vt:lpstr>Reviews Sentiment</vt:lpstr>
      <vt:lpstr>Over years Highest reviews Digital Music</vt:lpstr>
      <vt:lpstr>Over years Highest reviews Musical Instruments with Forecasting</vt:lpstr>
      <vt:lpstr>PowerPoint Presentation</vt:lpstr>
      <vt:lpstr>Sentiment Analysis</vt:lpstr>
      <vt:lpstr>Text Classification of Positive, Neutral &amp; Negative Reviews</vt:lpstr>
      <vt:lpstr>PowerPoint Presentation</vt:lpstr>
      <vt:lpstr>Customer Classification</vt:lpstr>
      <vt:lpstr>Comparing model Performances</vt:lpstr>
      <vt:lpstr>PowerPoint Presentation</vt:lpstr>
      <vt:lpstr>Customer Segmentation</vt:lpstr>
      <vt:lpstr>PowerPoint Presentation</vt:lpstr>
      <vt:lpstr>Time Series Analysis</vt:lpstr>
      <vt:lpstr>Future Forecasting</vt:lpstr>
      <vt:lpstr>Business Interpretation</vt:lpstr>
      <vt:lpstr>TOP  PRODUCTS OF VARIOUS BRANDS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Turnover Prediction based  on Survival Analysis</dc:title>
  <dc:creator>Neha Kamble</dc:creator>
  <cp:lastModifiedBy>Agniva Das</cp:lastModifiedBy>
  <cp:revision>149</cp:revision>
  <dcterms:modified xsi:type="dcterms:W3CDTF">2023-04-09T18:39:42Z</dcterms:modified>
</cp:coreProperties>
</file>