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AC7593-BFEC-45B0-A865-C4D99913BC1F}" type="datetimeFigureOut">
              <a:rPr lang="en-IN" smtClean="0"/>
              <a:t>19-06-2014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8527C7-6307-459F-8A62-E3CC9D5056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06" y="2348880"/>
            <a:ext cx="9073008" cy="1492396"/>
          </a:xfrm>
        </p:spPr>
        <p:txBody>
          <a:bodyPr/>
          <a:lstStyle/>
          <a:p>
            <a:r>
              <a:rPr lang="en-IN" dirty="0" smtClean="0"/>
              <a:t>IRIS CLASSIFICATION using MLP AND CLUSTERING using SOM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28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Segmented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560840" cy="4680520"/>
          </a:xfrm>
        </p:spPr>
      </p:pic>
    </p:spTree>
    <p:extLst>
      <p:ext uri="{BB962C8B-B14F-4D97-AF65-F5344CB8AC3E}">
        <p14:creationId xmlns:p14="http://schemas.microsoft.com/office/powerpoint/2010/main" val="8820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125113" cy="924475"/>
          </a:xfrm>
        </p:spPr>
        <p:txBody>
          <a:bodyPr/>
          <a:lstStyle/>
          <a:p>
            <a:r>
              <a:rPr lang="en-IN" sz="4800" dirty="0" smtClean="0"/>
              <a:t>				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404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Data Set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perhaps the best known database to be found in the pattern recognition literature. Fisher's paper is a classic in the field and is referenced frequently to this day. </a:t>
            </a:r>
            <a:r>
              <a:rPr lang="en-IN" dirty="0" smtClean="0"/>
              <a:t>The </a:t>
            </a:r>
            <a:r>
              <a:rPr lang="en-IN" dirty="0"/>
              <a:t>data set contains 3 classes of 50 instances each, where each class refers to a type of iris plant. One class is linearly separable from the other 2; the latter are NOT linearly separable from each other.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Predicted attribute: class of iris plant.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3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Attribute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sepal length in </a:t>
            </a:r>
            <a:r>
              <a:rPr lang="en-IN" dirty="0" smtClean="0"/>
              <a:t>cm</a:t>
            </a:r>
          </a:p>
          <a:p>
            <a:r>
              <a:rPr lang="en-IN" dirty="0" smtClean="0"/>
              <a:t> </a:t>
            </a:r>
            <a:r>
              <a:rPr lang="en-IN" dirty="0"/>
              <a:t>sepal width in cm 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petal length in cm 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petal width in cm 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class: </a:t>
            </a:r>
            <a:br>
              <a:rPr lang="en-IN" dirty="0"/>
            </a:br>
            <a:r>
              <a:rPr lang="en-IN" dirty="0"/>
              <a:t>-- Iris </a:t>
            </a:r>
            <a:r>
              <a:rPr lang="en-IN" dirty="0" err="1"/>
              <a:t>Setosa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-- Iris </a:t>
            </a:r>
            <a:r>
              <a:rPr lang="en-IN" dirty="0" err="1"/>
              <a:t>Versicolour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-- Iris </a:t>
            </a:r>
            <a:r>
              <a:rPr lang="en-IN" dirty="0" err="1"/>
              <a:t>Virginica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924944"/>
            <a:ext cx="7125113" cy="924475"/>
          </a:xfrm>
        </p:spPr>
        <p:txBody>
          <a:bodyPr/>
          <a:lstStyle/>
          <a:p>
            <a:r>
              <a:rPr lang="en-IN" dirty="0" smtClean="0"/>
              <a:t>Classification using Multi Layer Perceptron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7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input layer with 4 nodes for the 4 features in the input is used.</a:t>
            </a:r>
          </a:p>
          <a:p>
            <a:r>
              <a:rPr lang="en-IN" dirty="0" smtClean="0"/>
              <a:t>A hidden layer with 4 nodes is used.</a:t>
            </a:r>
          </a:p>
          <a:p>
            <a:r>
              <a:rPr lang="en-IN" dirty="0" smtClean="0"/>
              <a:t>An output layer with 2 nodes is used as the classification requires 3 types to be </a:t>
            </a:r>
            <a:r>
              <a:rPr lang="en-IN" dirty="0" err="1" smtClean="0"/>
              <a:t>clasified</a:t>
            </a:r>
            <a:r>
              <a:rPr lang="en-IN" dirty="0" smtClean="0"/>
              <a:t> into. So, two bits were used. (00 – Iris </a:t>
            </a:r>
            <a:r>
              <a:rPr lang="en-IN" dirty="0" err="1" smtClean="0"/>
              <a:t>setosa</a:t>
            </a:r>
            <a:r>
              <a:rPr lang="en-IN" dirty="0" smtClean="0"/>
              <a:t>, 01 – Iris </a:t>
            </a:r>
            <a:r>
              <a:rPr lang="en-IN" dirty="0" err="1" smtClean="0"/>
              <a:t>Versicolor</a:t>
            </a:r>
            <a:r>
              <a:rPr lang="en-IN" dirty="0" smtClean="0"/>
              <a:t>, 10 – Iris </a:t>
            </a:r>
            <a:r>
              <a:rPr lang="en-IN" dirty="0" err="1" smtClean="0"/>
              <a:t>Virginica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network is trained with 50 </a:t>
            </a:r>
            <a:r>
              <a:rPr lang="en-IN" dirty="0" err="1" smtClean="0"/>
              <a:t>datas</a:t>
            </a:r>
            <a:r>
              <a:rPr lang="en-IN" dirty="0" smtClean="0"/>
              <a:t> and tested with 101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2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125112" cy="405143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96 out of 101 </a:t>
            </a:r>
            <a:r>
              <a:rPr lang="en-IN" sz="4000" dirty="0" err="1" smtClean="0"/>
              <a:t>datas</a:t>
            </a:r>
            <a:r>
              <a:rPr lang="en-IN" sz="4000" dirty="0" smtClean="0"/>
              <a:t> were classified correctly.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638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8" y="3446633"/>
            <a:ext cx="7125113" cy="924475"/>
          </a:xfrm>
        </p:spPr>
        <p:txBody>
          <a:bodyPr/>
          <a:lstStyle/>
          <a:p>
            <a:r>
              <a:rPr lang="en-IN" dirty="0" smtClean="0"/>
              <a:t>Clustering using Self Organizing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40 X 40 nodes where used.</a:t>
            </a:r>
          </a:p>
          <a:p>
            <a:r>
              <a:rPr lang="en-IN" dirty="0" smtClean="0"/>
              <a:t>The weight </a:t>
            </a:r>
            <a:r>
              <a:rPr lang="en-IN" dirty="0" err="1" smtClean="0"/>
              <a:t>biasses</a:t>
            </a:r>
            <a:r>
              <a:rPr lang="en-IN" dirty="0" smtClean="0"/>
              <a:t> for each node was initialised to a value between 0 to 10.</a:t>
            </a:r>
          </a:p>
          <a:p>
            <a:r>
              <a:rPr lang="en-IN" dirty="0" smtClean="0"/>
              <a:t>Each data trained the model for 2000 times.</a:t>
            </a:r>
          </a:p>
          <a:p>
            <a:r>
              <a:rPr lang="en-IN" dirty="0" smtClean="0"/>
              <a:t>The square of the norm of the weights of each nodes was set as r, g, b values and each node represented by 10 X 10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4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125113" cy="924475"/>
          </a:xfrm>
        </p:spPr>
        <p:txBody>
          <a:bodyPr/>
          <a:lstStyle/>
          <a:p>
            <a:r>
              <a:rPr lang="en-IN" dirty="0" smtClean="0"/>
              <a:t>					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124700" cy="4392488"/>
          </a:xfrm>
        </p:spPr>
      </p:pic>
    </p:spTree>
    <p:extLst>
      <p:ext uri="{BB962C8B-B14F-4D97-AF65-F5344CB8AC3E}">
        <p14:creationId xmlns:p14="http://schemas.microsoft.com/office/powerpoint/2010/main" val="3638816012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38</TotalTime>
  <Words>257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Spring</vt:lpstr>
      <vt:lpstr>IRIS CLASSIFICATION using MLP AND CLUSTERING using SOM</vt:lpstr>
      <vt:lpstr> Data Set Information</vt:lpstr>
      <vt:lpstr>  Attribute Information</vt:lpstr>
      <vt:lpstr>Classification using Multi Layer Perceptron Algorithm</vt:lpstr>
      <vt:lpstr>     The Model</vt:lpstr>
      <vt:lpstr>    Results</vt:lpstr>
      <vt:lpstr>Clustering using Self Organizing Maps</vt:lpstr>
      <vt:lpstr>    The Model</vt:lpstr>
      <vt:lpstr>     Results</vt:lpstr>
      <vt:lpstr>   Segmented Output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CLASSIFICATION using MLP AND CLUSTERING using SOM</dc:title>
  <dc:creator>Agnivo</dc:creator>
  <cp:lastModifiedBy>Agnivo</cp:lastModifiedBy>
  <cp:revision>2</cp:revision>
  <dcterms:created xsi:type="dcterms:W3CDTF">2014-06-19T04:40:43Z</dcterms:created>
  <dcterms:modified xsi:type="dcterms:W3CDTF">2014-06-19T05:19:36Z</dcterms:modified>
</cp:coreProperties>
</file>