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86" r:id="rId5"/>
    <p:sldId id="260" r:id="rId6"/>
    <p:sldId id="262" r:id="rId7"/>
    <p:sldId id="287" r:id="rId8"/>
    <p:sldId id="261" r:id="rId9"/>
    <p:sldId id="277" r:id="rId10"/>
    <p:sldId id="263" r:id="rId11"/>
    <p:sldId id="266" r:id="rId12"/>
    <p:sldId id="288" r:id="rId13"/>
    <p:sldId id="278" r:id="rId14"/>
    <p:sldId id="279" r:id="rId15"/>
    <p:sldId id="280" r:id="rId16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FFFE"/>
    <a:srgbClr val="F7F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E929F9F4-4A8F-4326-A1B4-22849713DDAB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5921" autoAdjust="0"/>
  </p:normalViewPr>
  <p:slideViewPr>
    <p:cSldViewPr snapToGrid="0">
      <p:cViewPr varScale="1">
        <p:scale>
          <a:sx n="89" d="100"/>
          <a:sy n="89" d="100"/>
        </p:scale>
        <p:origin x="-126" y="-1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10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293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5A0-4D08-B4CB-473E33CE814B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5A0-4D08-B4CB-473E33CE814B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5A0-4D08-B4CB-473E33CE814B}"/>
              </c:ext>
            </c:extLst>
          </c:dPt>
          <c:dPt>
            <c:idx val="3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85A0-4D08-B4CB-473E33CE814B}"/>
              </c:ext>
            </c:extLst>
          </c:dP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 xmlns:c16r2="http://schemas.microsoft.com/office/drawing/2015/06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Part 1</c:v>
                      </c:pt>
                      <c:pt idx="1">
                        <c:v>Part 2</c:v>
                      </c:pt>
                      <c:pt idx="2">
                        <c:v>Part 3</c:v>
                      </c:pt>
                      <c:pt idx="3">
                        <c:v>Part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8-85A0-4D08-B4CB-473E33CE81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xmlns="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C00D75B-7794-41F3-BB4B-EB8C8BB4884C}" type="datetime1">
              <a:rPr lang="ru-RU" smtClean="0"/>
              <a:t>17.10.2019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xmlns="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1A141-A21D-4DB9-AF34-E64D571312E1}" type="datetime1">
              <a:rPr lang="ru-RU" smtClean="0"/>
              <a:pPr/>
              <a:t>17.10.2019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FDDBACE-0F8F-43FD-98F0-DEE13552DADA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FDDBACE-0F8F-43FD-98F0-DEE13552DADA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596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FDDBACE-0F8F-43FD-98F0-DEE13552DADA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FDDBACE-0F8F-43FD-98F0-DEE13552DADA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6081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FDDBACE-0F8F-43FD-98F0-DEE13552DADA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7227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FDDBACE-0F8F-43FD-98F0-DEE13552DADA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698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FDDBACE-0F8F-43FD-98F0-DEE13552DADA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3683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FDDBACE-0F8F-43FD-98F0-DEE13552DADA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6381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FDDBACE-0F8F-43FD-98F0-DEE13552DADA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7530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FDDBACE-0F8F-43FD-98F0-DEE13552DADA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0284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FDDBACE-0F8F-43FD-98F0-DEE13552DADA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6446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льшое введ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 title="Наложенное изображение">
            <a:extLst>
              <a:ext uri="{FF2B5EF4-FFF2-40B4-BE49-F238E27FC236}">
                <a16:creationId xmlns:a16="http://schemas.microsoft.com/office/drawing/2014/main" xmlns="" id="{693A70F3-06C1-4E8B-9B0E-5E6545B98633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xmlns="" id="{3C6803E4-2DDA-4202-8774-33010D5BA394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xmlns="" id="{A2A066F6-418A-4534-9C6E-B4AE3F337975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ru-RU" noProof="0" dirty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 dirty="0"/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xmlns="" id="{70C5F94B-D0C9-41CA-8885-CBEA4C91754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60370" y="3674372"/>
            <a:ext cx="5022591" cy="272884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15800" y="3674373"/>
            <a:ext cx="5085650" cy="720000"/>
          </a:xfrm>
        </p:spPr>
        <p:txBody>
          <a:bodyPr vert="horz" lIns="0" tIns="0" rIns="0" bIns="0" rtlCol="0" anchor="b">
            <a:noAutofit/>
          </a:bodyPr>
          <a:lstStyle>
            <a:lvl1pPr algn="r">
              <a:defRPr lang="en-ZA" sz="3500" b="1" cap="all" baseline="0" dirty="0"/>
            </a:lvl1pPr>
          </a:lstStyle>
          <a:p>
            <a:pPr marL="0" lvl="0" algn="r" rtl="0"/>
            <a:r>
              <a:rPr lang="ru-RU" noProof="0"/>
              <a:t>Заголовок слайда-разделителя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5800" y="4608000"/>
            <a:ext cx="5085650" cy="1800000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столбца с рам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>
            <a:extLst>
              <a:ext uri="{FF2B5EF4-FFF2-40B4-BE49-F238E27FC236}">
                <a16:creationId xmlns:a16="http://schemas.microsoft.com/office/drawing/2014/main" xmlns="" id="{D79DF38F-893A-4CE0-B168-9FAA1D01B8D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1681" y="2448000"/>
            <a:ext cx="3240000" cy="3631338"/>
          </a:xfrm>
          <a:noFill/>
          <a:ln>
            <a:noFill/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4" name="Полилиния: Фигура 13" title="Стрелка">
            <a:extLst>
              <a:ext uri="{FF2B5EF4-FFF2-40B4-BE49-F238E27FC236}">
                <a16:creationId xmlns:a16="http://schemas.microsoft.com/office/drawing/2014/main" xmlns="" id="{02DBE11B-8F8E-48E5-9449-E6E9E355DA0F}"/>
              </a:ext>
            </a:extLst>
          </p:cNvPr>
          <p:cNvSpPr/>
          <p:nvPr userDrawn="1"/>
        </p:nvSpPr>
        <p:spPr>
          <a:xfrm flipH="1">
            <a:off x="403177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 dirty="0"/>
          </a:p>
        </p:txBody>
      </p:sp>
      <p:sp>
        <p:nvSpPr>
          <p:cNvPr id="8" name="Объект 2">
            <a:extLst>
              <a:ext uri="{FF2B5EF4-FFF2-40B4-BE49-F238E27FC236}">
                <a16:creationId xmlns:a16="http://schemas.microsoft.com/office/drawing/2014/main" xmlns="" id="{22F46232-3721-4BC5-BEB7-E61D878D79F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476241" y="2448000"/>
            <a:ext cx="3240000" cy="3631338"/>
          </a:xfrm>
          <a:noFill/>
          <a:ln>
            <a:noFill/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5" name="Полилиния: Фигура 14" title="Стрелка">
            <a:extLst>
              <a:ext uri="{FF2B5EF4-FFF2-40B4-BE49-F238E27FC236}">
                <a16:creationId xmlns:a16="http://schemas.microsoft.com/office/drawing/2014/main" xmlns="" id="{6EF06703-92AF-44B7-8CE1-044DD2093118}"/>
              </a:ext>
            </a:extLst>
          </p:cNvPr>
          <p:cNvSpPr/>
          <p:nvPr userDrawn="1"/>
        </p:nvSpPr>
        <p:spPr>
          <a:xfrm flipH="1">
            <a:off x="790633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 dirty="0"/>
          </a:p>
        </p:txBody>
      </p:sp>
      <p:sp>
        <p:nvSpPr>
          <p:cNvPr id="9" name="Объект 2">
            <a:extLst>
              <a:ext uri="{FF2B5EF4-FFF2-40B4-BE49-F238E27FC236}">
                <a16:creationId xmlns:a16="http://schemas.microsoft.com/office/drawing/2014/main" xmlns="" id="{23CB58AD-849B-4714-8D57-C5C56343A2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350800" y="2448000"/>
            <a:ext cx="3240000" cy="3631338"/>
          </a:xfrm>
          <a:noFill/>
          <a:ln>
            <a:noFill/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ACD536EE-5B38-4E2F-B796-E4E5C97C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xmlns="" id="{CC32B7C1-ABDB-491C-B644-84474A5ADAF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xmlns="" id="{67196159-5065-4F13-BE36-C9AAE1E7047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r>
              <a:rPr lang="ru-RU" noProof="0" dirty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 dirty="0"/>
          </a:p>
        </p:txBody>
      </p:sp>
      <p:sp>
        <p:nvSpPr>
          <p:cNvPr id="17" name="Текст 4">
            <a:extLst>
              <a:ext uri="{FF2B5EF4-FFF2-40B4-BE49-F238E27FC236}">
                <a16:creationId xmlns:a16="http://schemas.microsoft.com/office/drawing/2014/main" xmlns="" id="{7FE9D6AE-A9C2-4841-93E3-5285C40927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xmlns="" id="{D1A5AC53-BFFC-4A53-8344-0538ECEFC6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1681" y="1728000"/>
            <a:ext cx="3240000" cy="558800"/>
          </a:xfrm>
        </p:spPr>
        <p:txBody>
          <a:bodyPr rtlCol="0" anchor="ctr"/>
          <a:lstStyle>
            <a:lvl1pPr marL="0" indent="0" algn="ctr">
              <a:buNone/>
              <a:defRPr sz="2100" b="1"/>
            </a:lvl1pPr>
          </a:lstStyle>
          <a:p>
            <a:pPr lvl="0" rtl="0"/>
            <a:r>
              <a:rPr lang="ru-RU" noProof="0"/>
              <a:t>Название раздела 1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xmlns="" id="{D4E072CE-C186-4DB7-BB84-C8216816DF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76241" y="1728000"/>
            <a:ext cx="3240087" cy="558800"/>
          </a:xfrm>
        </p:spPr>
        <p:txBody>
          <a:bodyPr rtlCol="0" anchor="ctr"/>
          <a:lstStyle>
            <a:lvl1pPr marL="0" indent="0" algn="ctr">
              <a:buNone/>
              <a:defRPr sz="2100" b="1"/>
            </a:lvl1pPr>
          </a:lstStyle>
          <a:p>
            <a:pPr lvl="0" rtl="0"/>
            <a:r>
              <a:rPr lang="ru-RU" noProof="0"/>
              <a:t>Название раздела 2</a:t>
            </a:r>
          </a:p>
        </p:txBody>
      </p:sp>
      <p:sp>
        <p:nvSpPr>
          <p:cNvPr id="30" name="Текст 29">
            <a:extLst>
              <a:ext uri="{FF2B5EF4-FFF2-40B4-BE49-F238E27FC236}">
                <a16:creationId xmlns:a16="http://schemas.microsoft.com/office/drawing/2014/main" xmlns="" id="{A2CE4D36-2AC5-45F3-82DD-BA8C841BBA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50232" y="1728000"/>
            <a:ext cx="3240087" cy="558800"/>
          </a:xfrm>
        </p:spPr>
        <p:txBody>
          <a:bodyPr rtlCol="0" anchor="ctr"/>
          <a:lstStyle>
            <a:lvl1pPr marL="0" indent="0" algn="ctr">
              <a:buNone/>
              <a:defRPr sz="2100" b="1"/>
            </a:lvl1pPr>
          </a:lstStyle>
          <a:p>
            <a:pPr lvl="0" rtl="0"/>
            <a:r>
              <a:rPr lang="ru-RU" noProof="0"/>
              <a:t>Название раздела 3</a:t>
            </a:r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 стрелкой 12">
            <a:extLst>
              <a:ext uri="{FF2B5EF4-FFF2-40B4-BE49-F238E27FC236}">
                <a16:creationId xmlns:a16="http://schemas.microsoft.com/office/drawing/2014/main" xmlns="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606421" y="3866682"/>
            <a:ext cx="109950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10">
            <a:extLst>
              <a:ext uri="{FF2B5EF4-FFF2-40B4-BE49-F238E27FC236}">
                <a16:creationId xmlns:a16="http://schemas.microsoft.com/office/drawing/2014/main" xmlns="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066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xmlns="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16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xmlns="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069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xmlns="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122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xmlns="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1175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xmlns="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91782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xmlns="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28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xmlns="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281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xmlns="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6334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xmlns="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493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xmlns="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1387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xmlns="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440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xmlns="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546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7" name="Текст 10">
            <a:extLst>
              <a:ext uri="{FF2B5EF4-FFF2-40B4-BE49-F238E27FC236}">
                <a16:creationId xmlns:a16="http://schemas.microsoft.com/office/drawing/2014/main" xmlns="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599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xmlns="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652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xmlns="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1705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xmlns="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758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xmlns="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1811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2" name="Текст 10">
            <a:extLst>
              <a:ext uri="{FF2B5EF4-FFF2-40B4-BE49-F238E27FC236}">
                <a16:creationId xmlns:a16="http://schemas.microsoft.com/office/drawing/2014/main" xmlns="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864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3" name="Текст 10">
            <a:extLst>
              <a:ext uri="{FF2B5EF4-FFF2-40B4-BE49-F238E27FC236}">
                <a16:creationId xmlns:a16="http://schemas.microsoft.com/office/drawing/2014/main" xmlns="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1917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4" name="Текст 10">
            <a:extLst>
              <a:ext uri="{FF2B5EF4-FFF2-40B4-BE49-F238E27FC236}">
                <a16:creationId xmlns:a16="http://schemas.microsoft.com/office/drawing/2014/main" xmlns="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970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5" name="Текст 10">
            <a:extLst>
              <a:ext uri="{FF2B5EF4-FFF2-40B4-BE49-F238E27FC236}">
                <a16:creationId xmlns:a16="http://schemas.microsoft.com/office/drawing/2014/main" xmlns="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21297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6" name="Текст 10">
            <a:extLst>
              <a:ext uri="{FF2B5EF4-FFF2-40B4-BE49-F238E27FC236}">
                <a16:creationId xmlns:a16="http://schemas.microsoft.com/office/drawing/2014/main" xmlns="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2023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7" name="Текст 10">
            <a:extLst>
              <a:ext uri="{FF2B5EF4-FFF2-40B4-BE49-F238E27FC236}">
                <a16:creationId xmlns:a16="http://schemas.microsoft.com/office/drawing/2014/main" xmlns="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7076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40" name="Текст 3">
            <a:extLst>
              <a:ext uri="{FF2B5EF4-FFF2-40B4-BE49-F238E27FC236}">
                <a16:creationId xmlns:a16="http://schemas.microsoft.com/office/drawing/2014/main" xmlns="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206998" y="2190750"/>
            <a:ext cx="1793875" cy="561975"/>
          </a:xfrm>
          <a:noFill/>
          <a:ln w="3175">
            <a:solidFill>
              <a:schemeClr val="bg1">
                <a:alpha val="52000"/>
              </a:schemeClr>
            </a:solidFill>
          </a:ln>
        </p:spPr>
        <p:txBody>
          <a:bodyPr tIns="36000" rtlCol="0" anchor="t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Название элемента</a:t>
            </a:r>
          </a:p>
        </p:txBody>
      </p:sp>
      <p:sp>
        <p:nvSpPr>
          <p:cNvPr id="41" name="Текст 36">
            <a:extLst>
              <a:ext uri="{FF2B5EF4-FFF2-40B4-BE49-F238E27FC236}">
                <a16:creationId xmlns:a16="http://schemas.microsoft.com/office/drawing/2014/main" xmlns="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8727" y="2505005"/>
            <a:ext cx="1690417" cy="224670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месяц, год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E6BAFDBA-55A9-474E-B718-9A082A4E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3B7B8B7D-30D2-4642-AD21-0E2F8D85A424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8ABE7080-8808-492F-8C61-44DEA0F09990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 rtlCol="0"/>
          <a:lstStyle/>
          <a:p>
            <a:pPr rtl="0"/>
            <a:r>
              <a:rPr lang="ru-RU" noProof="0" dirty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 dirty="0"/>
          </a:p>
        </p:txBody>
      </p:sp>
      <p:sp>
        <p:nvSpPr>
          <p:cNvPr id="39" name="Текст 4">
            <a:extLst>
              <a:ext uri="{FF2B5EF4-FFF2-40B4-BE49-F238E27FC236}">
                <a16:creationId xmlns:a16="http://schemas.microsoft.com/office/drawing/2014/main" xmlns="" id="{1B66C276-44E8-433F-9CFB-2C5032B730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частники группы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Рисунок 4">
            <a:extLst>
              <a:ext uri="{FF2B5EF4-FFF2-40B4-BE49-F238E27FC236}">
                <a16:creationId xmlns:a16="http://schemas.microsoft.com/office/drawing/2014/main" xmlns="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200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 dirty="0"/>
              <a:t>Фотография профиля</a:t>
            </a:r>
          </a:p>
        </p:txBody>
      </p:sp>
      <p:sp>
        <p:nvSpPr>
          <p:cNvPr id="39" name="Текст 8">
            <a:extLst>
              <a:ext uri="{FF2B5EF4-FFF2-40B4-BE49-F238E27FC236}">
                <a16:creationId xmlns:a16="http://schemas.microsoft.com/office/drawing/2014/main" xmlns="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200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42" name="Текст 10">
            <a:extLst>
              <a:ext uri="{FF2B5EF4-FFF2-40B4-BE49-F238E27FC236}">
                <a16:creationId xmlns:a16="http://schemas.microsoft.com/office/drawing/2014/main" xmlns="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1200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Краткая биография</a:t>
            </a:r>
          </a:p>
        </p:txBody>
      </p:sp>
      <p:sp>
        <p:nvSpPr>
          <p:cNvPr id="43" name="Текст 8">
            <a:extLst>
              <a:ext uri="{FF2B5EF4-FFF2-40B4-BE49-F238E27FC236}">
                <a16:creationId xmlns:a16="http://schemas.microsoft.com/office/drawing/2014/main" xmlns="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1200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Должность</a:t>
            </a:r>
          </a:p>
        </p:txBody>
      </p:sp>
      <p:sp>
        <p:nvSpPr>
          <p:cNvPr id="44" name="Рисунок 4">
            <a:extLst>
              <a:ext uri="{FF2B5EF4-FFF2-40B4-BE49-F238E27FC236}">
                <a16:creationId xmlns:a16="http://schemas.microsoft.com/office/drawing/2014/main" xmlns="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172997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 dirty="0"/>
              <a:t>Фотография профиля</a:t>
            </a:r>
          </a:p>
        </p:txBody>
      </p:sp>
      <p:sp>
        <p:nvSpPr>
          <p:cNvPr id="45" name="Текст 8">
            <a:extLst>
              <a:ext uri="{FF2B5EF4-FFF2-40B4-BE49-F238E27FC236}">
                <a16:creationId xmlns:a16="http://schemas.microsoft.com/office/drawing/2014/main" xmlns="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2997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46" name="Текст 10">
            <a:extLst>
              <a:ext uri="{FF2B5EF4-FFF2-40B4-BE49-F238E27FC236}">
                <a16:creationId xmlns:a16="http://schemas.microsoft.com/office/drawing/2014/main" xmlns="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172997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Краткая биография</a:t>
            </a:r>
          </a:p>
        </p:txBody>
      </p:sp>
      <p:sp>
        <p:nvSpPr>
          <p:cNvPr id="47" name="Текст 8">
            <a:extLst>
              <a:ext uri="{FF2B5EF4-FFF2-40B4-BE49-F238E27FC236}">
                <a16:creationId xmlns:a16="http://schemas.microsoft.com/office/drawing/2014/main" xmlns="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172997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Должность</a:t>
            </a:r>
          </a:p>
        </p:txBody>
      </p:sp>
      <p:sp>
        <p:nvSpPr>
          <p:cNvPr id="48" name="Рисунок 4">
            <a:extLst>
              <a:ext uri="{FF2B5EF4-FFF2-40B4-BE49-F238E27FC236}">
                <a16:creationId xmlns:a16="http://schemas.microsoft.com/office/drawing/2014/main" xmlns="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 dirty="0"/>
              <a:t>Фотография профиля</a:t>
            </a:r>
          </a:p>
        </p:txBody>
      </p:sp>
      <p:sp>
        <p:nvSpPr>
          <p:cNvPr id="49" name="Текст 8">
            <a:extLst>
              <a:ext uri="{FF2B5EF4-FFF2-40B4-BE49-F238E27FC236}">
                <a16:creationId xmlns:a16="http://schemas.microsoft.com/office/drawing/2014/main" xmlns="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50" name="Текст 10">
            <a:extLst>
              <a:ext uri="{FF2B5EF4-FFF2-40B4-BE49-F238E27FC236}">
                <a16:creationId xmlns:a16="http://schemas.microsoft.com/office/drawing/2014/main" xmlns="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Краткая биография</a:t>
            </a:r>
          </a:p>
        </p:txBody>
      </p:sp>
      <p:sp>
        <p:nvSpPr>
          <p:cNvPr id="51" name="Текст 8">
            <a:extLst>
              <a:ext uri="{FF2B5EF4-FFF2-40B4-BE49-F238E27FC236}">
                <a16:creationId xmlns:a16="http://schemas.microsoft.com/office/drawing/2014/main" xmlns="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Должность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8A4988E9-7A39-4529-8C9C-2B5DB99D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7EBF9ED8-9A9C-443A-BA3F-560FC1AF9653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61F118C2-75B3-4BD8-82FE-6B58FA497537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 rtlCol="0"/>
          <a:lstStyle/>
          <a:p>
            <a:pPr rtl="0"/>
            <a:r>
              <a:rPr lang="ru-RU" noProof="0" dirty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 dirty="0"/>
          </a:p>
        </p:txBody>
      </p:sp>
      <p:sp>
        <p:nvSpPr>
          <p:cNvPr id="21" name="Текст 4">
            <a:extLst>
              <a:ext uri="{FF2B5EF4-FFF2-40B4-BE49-F238E27FC236}">
                <a16:creationId xmlns:a16="http://schemas.microsoft.com/office/drawing/2014/main" xmlns="" id="{E5815719-95C6-4247-B73D-C265876026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частники группы 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28" name="Рисунок 15">
            <a:extLst>
              <a:ext uri="{FF2B5EF4-FFF2-40B4-BE49-F238E27FC236}">
                <a16:creationId xmlns:a16="http://schemas.microsoft.com/office/drawing/2014/main" xmlns="" id="{12424001-B070-42CA-89F1-75B99FC8EDE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24882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 dirty="0"/>
              <a:t>Фотография профиля</a:t>
            </a:r>
          </a:p>
        </p:txBody>
      </p:sp>
      <p:sp>
        <p:nvSpPr>
          <p:cNvPr id="18" name="Текст 8">
            <a:extLst>
              <a:ext uri="{FF2B5EF4-FFF2-40B4-BE49-F238E27FC236}">
                <a16:creationId xmlns:a16="http://schemas.microsoft.com/office/drawing/2014/main" xmlns="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99635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ru-RU" noProof="0"/>
              <a:t>Полное имя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xmlns="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15449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29" name="Рисунок 15">
            <a:extLst>
              <a:ext uri="{FF2B5EF4-FFF2-40B4-BE49-F238E27FC236}">
                <a16:creationId xmlns:a16="http://schemas.microsoft.com/office/drawing/2014/main" xmlns="" id="{06D803D4-7F73-49F7-9CC0-E376C2AB01D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34095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 rtl="0">
              <a:buNone/>
            </a:pPr>
            <a:r>
              <a:rPr lang="ru-RU" noProof="0" dirty="0"/>
              <a:t>Фотография профиля</a:t>
            </a:r>
          </a:p>
        </p:txBody>
      </p:sp>
      <p:sp>
        <p:nvSpPr>
          <p:cNvPr id="36" name="Текст 8">
            <a:extLst>
              <a:ext uri="{FF2B5EF4-FFF2-40B4-BE49-F238E27FC236}">
                <a16:creationId xmlns:a16="http://schemas.microsoft.com/office/drawing/2014/main" xmlns="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08849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ru-RU" noProof="0"/>
              <a:t>Полное имя</a:t>
            </a:r>
          </a:p>
        </p:txBody>
      </p:sp>
      <p:sp>
        <p:nvSpPr>
          <p:cNvPr id="37" name="Текст 10">
            <a:extLst>
              <a:ext uri="{FF2B5EF4-FFF2-40B4-BE49-F238E27FC236}">
                <a16:creationId xmlns:a16="http://schemas.microsoft.com/office/drawing/2014/main" xmlns="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16756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30" name="Рисунок 15">
            <a:extLst>
              <a:ext uri="{FF2B5EF4-FFF2-40B4-BE49-F238E27FC236}">
                <a16:creationId xmlns:a16="http://schemas.microsoft.com/office/drawing/2014/main" xmlns="" id="{55A4F561-30F1-443F-9FFB-05E1EC71524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643308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 rtl="0">
              <a:buNone/>
            </a:pPr>
            <a:r>
              <a:rPr lang="ru-RU" noProof="0" dirty="0"/>
              <a:t>Фотография профиля</a:t>
            </a:r>
          </a:p>
        </p:txBody>
      </p:sp>
      <p:sp>
        <p:nvSpPr>
          <p:cNvPr id="40" name="Текст 8">
            <a:extLst>
              <a:ext uri="{FF2B5EF4-FFF2-40B4-BE49-F238E27FC236}">
                <a16:creationId xmlns:a16="http://schemas.microsoft.com/office/drawing/2014/main" xmlns="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018063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ru-RU" noProof="0"/>
              <a:t>Полное имя</a:t>
            </a:r>
          </a:p>
        </p:txBody>
      </p:sp>
      <p:sp>
        <p:nvSpPr>
          <p:cNvPr id="41" name="Текст 10">
            <a:extLst>
              <a:ext uri="{FF2B5EF4-FFF2-40B4-BE49-F238E27FC236}">
                <a16:creationId xmlns:a16="http://schemas.microsoft.com/office/drawing/2014/main" xmlns="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018063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54" name="Рисунок 15">
            <a:extLst>
              <a:ext uri="{FF2B5EF4-FFF2-40B4-BE49-F238E27FC236}">
                <a16:creationId xmlns:a16="http://schemas.microsoft.com/office/drawing/2014/main" xmlns="" id="{E9836B2F-D2CC-4A47-A3FE-016E92B80252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624882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 rtl="0">
              <a:buNone/>
            </a:pPr>
            <a:r>
              <a:rPr lang="ru-RU" noProof="0" dirty="0"/>
              <a:t>Фотография профиля</a:t>
            </a:r>
          </a:p>
        </p:txBody>
      </p:sp>
      <p:sp>
        <p:nvSpPr>
          <p:cNvPr id="52" name="Текст 8">
            <a:extLst>
              <a:ext uri="{FF2B5EF4-FFF2-40B4-BE49-F238E27FC236}">
                <a16:creationId xmlns:a16="http://schemas.microsoft.com/office/drawing/2014/main" xmlns="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999635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ru-RU" noProof="0"/>
              <a:t>Полное имя</a:t>
            </a:r>
          </a:p>
        </p:txBody>
      </p:sp>
      <p:sp>
        <p:nvSpPr>
          <p:cNvPr id="53" name="Текст 10">
            <a:extLst>
              <a:ext uri="{FF2B5EF4-FFF2-40B4-BE49-F238E27FC236}">
                <a16:creationId xmlns:a16="http://schemas.microsoft.com/office/drawing/2014/main" xmlns="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15449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55" name="Рисунок 15">
            <a:extLst>
              <a:ext uri="{FF2B5EF4-FFF2-40B4-BE49-F238E27FC236}">
                <a16:creationId xmlns:a16="http://schemas.microsoft.com/office/drawing/2014/main" xmlns="" id="{02EC6DDF-472F-47FF-AB50-84DEB99BB340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34095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 dirty="0"/>
              <a:t>Фотография профиля</a:t>
            </a:r>
          </a:p>
        </p:txBody>
      </p:sp>
      <p:sp>
        <p:nvSpPr>
          <p:cNvPr id="57" name="Текст 8">
            <a:extLst>
              <a:ext uri="{FF2B5EF4-FFF2-40B4-BE49-F238E27FC236}">
                <a16:creationId xmlns:a16="http://schemas.microsoft.com/office/drawing/2014/main" xmlns="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08849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ru-RU" noProof="0"/>
              <a:t>Полное имя</a:t>
            </a:r>
          </a:p>
        </p:txBody>
      </p:sp>
      <p:sp>
        <p:nvSpPr>
          <p:cNvPr id="58" name="Текст 10">
            <a:extLst>
              <a:ext uri="{FF2B5EF4-FFF2-40B4-BE49-F238E27FC236}">
                <a16:creationId xmlns:a16="http://schemas.microsoft.com/office/drawing/2014/main" xmlns="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16756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56" name="Рисунок 15">
            <a:extLst>
              <a:ext uri="{FF2B5EF4-FFF2-40B4-BE49-F238E27FC236}">
                <a16:creationId xmlns:a16="http://schemas.microsoft.com/office/drawing/2014/main" xmlns="" id="{B6BBF386-2A9D-4CE1-BEA4-F34ECCB54C5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643308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 rtl="0">
              <a:buNone/>
            </a:pPr>
            <a:r>
              <a:rPr lang="ru-RU" noProof="0" dirty="0"/>
              <a:t>Фотография профиля</a:t>
            </a:r>
          </a:p>
        </p:txBody>
      </p:sp>
      <p:sp>
        <p:nvSpPr>
          <p:cNvPr id="59" name="Текст 8">
            <a:extLst>
              <a:ext uri="{FF2B5EF4-FFF2-40B4-BE49-F238E27FC236}">
                <a16:creationId xmlns:a16="http://schemas.microsoft.com/office/drawing/2014/main" xmlns="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018063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ru-RU" noProof="0"/>
              <a:t>Полное имя</a:t>
            </a:r>
          </a:p>
        </p:txBody>
      </p:sp>
      <p:sp>
        <p:nvSpPr>
          <p:cNvPr id="60" name="Текст 10">
            <a:extLst>
              <a:ext uri="{FF2B5EF4-FFF2-40B4-BE49-F238E27FC236}">
                <a16:creationId xmlns:a16="http://schemas.microsoft.com/office/drawing/2014/main" xmlns="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018063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69E86487-436E-4E20-818F-6FE24592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7EC773E5-5A1D-47F5-A9E8-22ED16ACFB98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86BC18B1-2A69-45F2-9E64-4039A1621DF4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 rtlCol="0"/>
          <a:lstStyle/>
          <a:p>
            <a:pPr rtl="0"/>
            <a:r>
              <a:rPr lang="ru-RU" noProof="0" dirty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пасибо!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xmlns="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0" name="Прямоугольник 19" title="Наложенное изображение">
            <a:extLst>
              <a:ext uri="{FF2B5EF4-FFF2-40B4-BE49-F238E27FC236}">
                <a16:creationId xmlns:a16="http://schemas.microsoft.com/office/drawing/2014/main" xmlns="" id="{1FE4E1AC-B5B2-4E9A-91BE-8FD5C03079FD}"/>
              </a:ext>
            </a:extLst>
          </p:cNvPr>
          <p:cNvSpPr/>
          <p:nvPr userDrawn="1"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1" name="Прямоугольник 20" title="Наложенное изображение">
            <a:extLst>
              <a:ext uri="{FF2B5EF4-FFF2-40B4-BE49-F238E27FC236}">
                <a16:creationId xmlns:a16="http://schemas.microsoft.com/office/drawing/2014/main" xmlns="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xmlns="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xmlns="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Заголовок 1">
            <a:extLst>
              <a:ext uri="{FF2B5EF4-FFF2-40B4-BE49-F238E27FC236}">
                <a16:creationId xmlns:a16="http://schemas.microsoft.com/office/drawing/2014/main" xmlns="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2644738"/>
            <a:ext cx="4456700" cy="2167600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8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Спасибо </a:t>
            </a:r>
            <a:br>
              <a:rPr lang="ru-RU" noProof="0"/>
            </a:br>
            <a:r>
              <a:rPr lang="ru-RU" noProof="0"/>
              <a:t>ВАМ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xmlns="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одзаголовок 2">
            <a:extLst>
              <a:ext uri="{FF2B5EF4-FFF2-40B4-BE49-F238E27FC236}">
                <a16:creationId xmlns:a16="http://schemas.microsoft.com/office/drawing/2014/main" xmlns="" id="{3BCBEEC5-D921-4710-B8FF-692DAB4797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62798" y="5025053"/>
            <a:ext cx="4123927" cy="271807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Полное имя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xmlns="" id="{DB91AC62-3ECA-4CD6-9D68-BD76E467ED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62798" y="5431223"/>
            <a:ext cx="4123927" cy="252000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Телефон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xmlns="" id="{ADDC2574-9CF3-4678-9FEE-004CF6F470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62798" y="5817586"/>
            <a:ext cx="4123927" cy="252000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Электронная почта</a:t>
            </a:r>
          </a:p>
        </p:txBody>
      </p:sp>
      <p:sp>
        <p:nvSpPr>
          <p:cNvPr id="24" name="Текст 15">
            <a:extLst>
              <a:ext uri="{FF2B5EF4-FFF2-40B4-BE49-F238E27FC236}">
                <a16:creationId xmlns:a16="http://schemas.microsoft.com/office/drawing/2014/main" xmlns="" id="{4CC733C3-A907-460A-8AD7-49363E9AAB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3009" y="6203950"/>
            <a:ext cx="4125482" cy="252413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Веб-сайт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xmlns="" id="{883FB367-9560-41D1-B4DB-0D0284D31E3E}"/>
              </a:ext>
            </a:extLst>
          </p:cNvPr>
          <p:cNvSpPr/>
          <p:nvPr userDrawn="1"/>
        </p:nvSpPr>
        <p:spPr>
          <a:xfrm>
            <a:off x="3004667" y="2917733"/>
            <a:ext cx="1022532" cy="102253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xmlns="" id="{7765916E-A562-4EC7-BECD-E09320F7CE22}"/>
              </a:ext>
            </a:extLst>
          </p:cNvPr>
          <p:cNvSpPr/>
          <p:nvPr userDrawn="1"/>
        </p:nvSpPr>
        <p:spPr>
          <a:xfrm>
            <a:off x="3477091" y="3390157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xmlns="" id="{5F3BE85F-A442-4F7A-B17E-B0AD0A1A5A32}"/>
              </a:ext>
            </a:extLst>
          </p:cNvPr>
          <p:cNvSpPr/>
          <p:nvPr userDrawn="1"/>
        </p:nvSpPr>
        <p:spPr>
          <a:xfrm>
            <a:off x="2176606" y="2068627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xmlns="" id="{41024262-F018-4B83-BC12-AE595F2BBD39}"/>
              </a:ext>
            </a:extLst>
          </p:cNvPr>
          <p:cNvSpPr/>
          <p:nvPr userDrawn="1"/>
        </p:nvSpPr>
        <p:spPr>
          <a:xfrm>
            <a:off x="3497933" y="2018703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xmlns="" id="{39AA664F-1891-4089-A1EC-D4D78A20D903}"/>
              </a:ext>
            </a:extLst>
          </p:cNvPr>
          <p:cNvSpPr/>
          <p:nvPr userDrawn="1"/>
        </p:nvSpPr>
        <p:spPr>
          <a:xfrm>
            <a:off x="3438860" y="4711087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xmlns="" id="{C5574B58-F4FB-4017-9DA9-6F879B9007C3}"/>
              </a:ext>
            </a:extLst>
          </p:cNvPr>
          <p:cNvCxnSpPr>
            <a:cxnSpLocks/>
          </p:cNvCxnSpPr>
          <p:nvPr userDrawn="1"/>
        </p:nvCxnSpPr>
        <p:spPr>
          <a:xfrm flipV="1">
            <a:off x="2874362" y="4154407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xmlns="" id="{DBCF129E-ECF4-486F-B299-1D7AB5F1735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2874362" y="1401738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072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00294365-4003-437C-A0F5-524248E374DD}"/>
              </a:ext>
            </a:extLst>
          </p:cNvPr>
          <p:cNvSpPr/>
          <p:nvPr userDrawn="1"/>
        </p:nvSpPr>
        <p:spPr>
          <a:xfrm>
            <a:off x="0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7EFA281E-522D-4FF3-9C5D-ABFB832C7091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3" name="Прямоугольник 22" title="Наложенное изображение">
            <a:extLst>
              <a:ext uri="{FF2B5EF4-FFF2-40B4-BE49-F238E27FC236}">
                <a16:creationId xmlns:a16="http://schemas.microsoft.com/office/drawing/2014/main" xmlns="" id="{91AAC7D0-2F52-4711-BE35-1406E978A9C9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5" name="Подзаголовок 2">
            <a:extLst>
              <a:ext uri="{FF2B5EF4-FFF2-40B4-BE49-F238E27FC236}">
                <a16:creationId xmlns:a16="http://schemas.microsoft.com/office/drawing/2014/main" xmlns="" id="{569475B0-300D-4DAC-9037-4A7165C20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26" name="Прямоугольник 25" title="Наложенное изображение">
            <a:extLst>
              <a:ext uri="{FF2B5EF4-FFF2-40B4-BE49-F238E27FC236}">
                <a16:creationId xmlns:a16="http://schemas.microsoft.com/office/drawing/2014/main" xmlns="" id="{AD6363D5-DBCE-486B-BFAD-F4486CCB439E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xmlns="" id="{E5F6BFFB-AC1F-469E-BF67-102C61E468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Вариант титульного слайда презентации</a:t>
            </a: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8ADF6F8F-C843-46C9-BCAE-3A814A33C0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xmlns="" id="{FE3C30B5-B1F5-4F75-B228-FD8CA3FBF33D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xmlns="" id="{91ECDD84-471C-4235-9B29-BC10612DDC1E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 с фотографие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>
            <a:extLst>
              <a:ext uri="{FF2B5EF4-FFF2-40B4-BE49-F238E27FC236}">
                <a16:creationId xmlns:a16="http://schemas.microsoft.com/office/drawing/2014/main" xmlns="" id="{71354EEE-2DC5-4D1B-9807-25660421A0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rIns="396000" rtlCol="0" anchor="ctr"/>
          <a:lstStyle>
            <a:lvl1pPr marL="0" indent="0" algn="r">
              <a:buNone/>
              <a:defRPr i="1"/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xmlns="" id="{65618A6D-2D01-4E48-A214-E027E1DF2926}"/>
              </a:ext>
            </a:extLst>
          </p:cNvPr>
          <p:cNvSpPr/>
          <p:nvPr userDrawn="1"/>
        </p:nvSpPr>
        <p:spPr>
          <a:xfrm>
            <a:off x="-1" y="6704160"/>
            <a:ext cx="12191999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xmlns="" id="{6D3A6A3E-8350-4459-B8CC-EAD99A470244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0" name="Прямоугольник 9" title="Наложенное изображение">
            <a:extLst>
              <a:ext uri="{FF2B5EF4-FFF2-40B4-BE49-F238E27FC236}">
                <a16:creationId xmlns:a16="http://schemas.microsoft.com/office/drawing/2014/main" xmlns="" id="{116BA484-94A7-491B-8880-A549E58F3024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9" name="Прямоугольник 8" title="Наложенное изображение">
            <a:extLst>
              <a:ext uri="{FF2B5EF4-FFF2-40B4-BE49-F238E27FC236}">
                <a16:creationId xmlns:a16="http://schemas.microsoft.com/office/drawing/2014/main" xmlns="" id="{C7502B15-7A29-47F1-B4E2-978F0C462B12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Вариант титульного слайда презентации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3EF8196B-825A-4D0A-BFD3-FE474A8D02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xmlns="" id="{61788227-A423-4EF0-AD07-12996A738B02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xmlns="" id="{ABA9D355-57CC-4CE6-BAD3-D2C3735E3850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 descr="Изображение на титульном слайде (переместите меня)">
            <a:extLst>
              <a:ext uri="{FF2B5EF4-FFF2-40B4-BE49-F238E27FC236}">
                <a16:creationId xmlns:a16="http://schemas.microsoft.com/office/drawing/2014/main" xmlns="" id="{22DB2211-43FB-4DED-A78D-B675BA45FB49}"/>
              </a:ext>
            </a:extLst>
          </p:cNvPr>
          <p:cNvSpPr/>
          <p:nvPr userDrawn="1"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  <p:grpSp>
        <p:nvGrpSpPr>
          <p:cNvPr id="21" name="Группа 20" descr="Изображение на титульном слайде (переместите меня)">
            <a:extLst>
              <a:ext uri="{FF2B5EF4-FFF2-40B4-BE49-F238E27FC236}">
                <a16:creationId xmlns:a16="http://schemas.microsoft.com/office/drawing/2014/main" xmlns="" id="{AD95DECB-9715-4C50-BF9D-619FD8182B17}"/>
              </a:ext>
            </a:extLst>
          </p:cNvPr>
          <p:cNvGrpSpPr/>
          <p:nvPr userDrawn="1"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xmlns="" id="{CB44883B-F11E-41B5-9FEB-ED560A239A0E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 dirty="0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xmlns="" id="{A0712D12-C314-4A6A-9003-E94F4CC995C4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grpSp>
        <p:nvGrpSpPr>
          <p:cNvPr id="26" name="Группа 25" descr="Изображение на титульном слайде (поверните меня)">
            <a:extLst>
              <a:ext uri="{FF2B5EF4-FFF2-40B4-BE49-F238E27FC236}">
                <a16:creationId xmlns:a16="http://schemas.microsoft.com/office/drawing/2014/main" xmlns="" id="{4CDDFE0A-CF92-4F5D-9A01-CDE02D1D5B61}"/>
              </a:ext>
            </a:extLst>
          </p:cNvPr>
          <p:cNvGrpSpPr/>
          <p:nvPr userDrawn="1"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xmlns="" id="{CE218AD4-04AC-496E-81D4-3E9AB3797536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 dirty="0"/>
            </a:p>
          </p:txBody>
        </p: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xmlns="" id="{C4E3872F-2849-4F1E-AA5C-000A13FFE98A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987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раздел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xmlns="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0" name="Прямоугольник 19" title="Наложенное изображение">
            <a:extLst>
              <a:ext uri="{FF2B5EF4-FFF2-40B4-BE49-F238E27FC236}">
                <a16:creationId xmlns:a16="http://schemas.microsoft.com/office/drawing/2014/main" xmlns="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1" name="Прямоугольник 20" title="Наложенное изображение">
            <a:extLst>
              <a:ext uri="{FF2B5EF4-FFF2-40B4-BE49-F238E27FC236}">
                <a16:creationId xmlns:a16="http://schemas.microsoft.com/office/drawing/2014/main" xmlns="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xmlns="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xmlns="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Заголовок 1">
            <a:extLst>
              <a:ext uri="{FF2B5EF4-FFF2-40B4-BE49-F238E27FC236}">
                <a16:creationId xmlns:a16="http://schemas.microsoft.com/office/drawing/2014/main" xmlns="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xmlns="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xmlns="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>
            <a:extLst>
              <a:ext uri="{FF2B5EF4-FFF2-40B4-BE49-F238E27FC236}">
                <a16:creationId xmlns:a16="http://schemas.microsoft.com/office/drawing/2014/main" xmlns="" id="{11DE6450-88E3-478B-8298-FD7C76A2FAB8}"/>
              </a:ext>
            </a:extLst>
          </p:cNvPr>
          <p:cNvSpPr/>
          <p:nvPr userDrawn="1"/>
        </p:nvSpPr>
        <p:spPr>
          <a:xfrm>
            <a:off x="2176606" y="2187602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585302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раздела с фотографие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>
            <a:extLst>
              <a:ext uri="{FF2B5EF4-FFF2-40B4-BE49-F238E27FC236}">
                <a16:creationId xmlns:a16="http://schemas.microsoft.com/office/drawing/2014/main" xmlns="" id="{EBC7E09B-F6F8-4471-974B-65A91E899D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lIns="396000" rIns="0" rtlCol="0" anchor="ctr"/>
          <a:lstStyle>
            <a:lvl1pPr marL="0" indent="0" algn="l">
              <a:buNone/>
              <a:defRPr i="1"/>
            </a:lvl1pPr>
          </a:lstStyle>
          <a:p>
            <a:pPr rtl="0"/>
            <a:r>
              <a:rPr lang="ru-RU" noProof="0" dirty="0"/>
              <a:t>Вставьте или перетащите свое фото2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xmlns="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0" name="Прямоугольник 19" title="Наложенное изображение">
            <a:extLst>
              <a:ext uri="{FF2B5EF4-FFF2-40B4-BE49-F238E27FC236}">
                <a16:creationId xmlns:a16="http://schemas.microsoft.com/office/drawing/2014/main" xmlns="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1" name="Прямоугольник 20" title="Наложенное изображение">
            <a:extLst>
              <a:ext uri="{FF2B5EF4-FFF2-40B4-BE49-F238E27FC236}">
                <a16:creationId xmlns:a16="http://schemas.microsoft.com/office/drawing/2014/main" xmlns="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xmlns="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xmlns="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Заголовок 1">
            <a:extLst>
              <a:ext uri="{FF2B5EF4-FFF2-40B4-BE49-F238E27FC236}">
                <a16:creationId xmlns:a16="http://schemas.microsoft.com/office/drawing/2014/main" xmlns="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xmlns="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xmlns="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71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 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 dirty="0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xmlns="" id="{9E58A019-6601-4FFB-9A68-62887365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ы в виде значков 5 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xmlns="" id="{9CA47B37-80B0-5A4F-BDC3-DE42D5B2D3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26695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ru-RU" noProof="0" dirty="0"/>
          </a:p>
        </p:txBody>
      </p:sp>
      <p:sp>
        <p:nvSpPr>
          <p:cNvPr id="17" name="Рисунок 15">
            <a:extLst>
              <a:ext uri="{FF2B5EF4-FFF2-40B4-BE49-F238E27FC236}">
                <a16:creationId xmlns:a16="http://schemas.microsoft.com/office/drawing/2014/main" xmlns="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52387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 dirty="0"/>
              <a:t>Значок</a:t>
            </a:r>
          </a:p>
        </p:txBody>
      </p:sp>
      <p:sp>
        <p:nvSpPr>
          <p:cNvPr id="6" name="Текст 8">
            <a:extLst>
              <a:ext uri="{FF2B5EF4-FFF2-40B4-BE49-F238E27FC236}">
                <a16:creationId xmlns:a16="http://schemas.microsoft.com/office/drawing/2014/main" xmlns="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4282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xmlns="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4282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xmlns="" id="{1A6AC2DF-47CD-A743-A120-FBE75B801C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57554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 dirty="0"/>
          </a:p>
        </p:txBody>
      </p:sp>
      <p:sp>
        <p:nvSpPr>
          <p:cNvPr id="28" name="Рисунок 15">
            <a:extLst>
              <a:ext uri="{FF2B5EF4-FFF2-40B4-BE49-F238E27FC236}">
                <a16:creationId xmlns:a16="http://schemas.microsoft.com/office/drawing/2014/main" xmlns="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5473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 dirty="0"/>
              <a:t>Значок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xmlns="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55141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xmlns="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55141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xmlns="" id="{17E0F6BC-FBF2-3048-B833-6160973902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8413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ru-RU" noProof="0" dirty="0"/>
          </a:p>
        </p:txBody>
      </p:sp>
      <p:sp>
        <p:nvSpPr>
          <p:cNvPr id="29" name="Рисунок 15">
            <a:extLst>
              <a:ext uri="{FF2B5EF4-FFF2-40B4-BE49-F238E27FC236}">
                <a16:creationId xmlns:a16="http://schemas.microsoft.com/office/drawing/2014/main" xmlns="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5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 dirty="0"/>
              <a:t>Значок</a:t>
            </a:r>
          </a:p>
        </p:txBody>
      </p:sp>
      <p:sp>
        <p:nvSpPr>
          <p:cNvPr id="11" name="Текст 8">
            <a:extLst>
              <a:ext uri="{FF2B5EF4-FFF2-40B4-BE49-F238E27FC236}">
                <a16:creationId xmlns:a16="http://schemas.microsoft.com/office/drawing/2014/main" xmlns="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86000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xmlns="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86000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xmlns="" id="{D0B0310F-833E-864C-9FB7-B2B2A67148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9272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 dirty="0"/>
          </a:p>
        </p:txBody>
      </p:sp>
      <p:sp>
        <p:nvSpPr>
          <p:cNvPr id="30" name="Рисунок 15">
            <a:extLst>
              <a:ext uri="{FF2B5EF4-FFF2-40B4-BE49-F238E27FC236}">
                <a16:creationId xmlns:a16="http://schemas.microsoft.com/office/drawing/2014/main" xmlns="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9164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 dirty="0"/>
              <a:t>Значок</a:t>
            </a:r>
          </a:p>
        </p:txBody>
      </p:sp>
      <p:sp>
        <p:nvSpPr>
          <p:cNvPr id="13" name="Текст 8">
            <a:extLst>
              <a:ext uri="{FF2B5EF4-FFF2-40B4-BE49-F238E27FC236}">
                <a16:creationId xmlns:a16="http://schemas.microsoft.com/office/drawing/2014/main" xmlns="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16859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xmlns="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16859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xmlns="" id="{F906D597-BA39-4C4D-833F-CC0EE989B5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0130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ru-RU" noProof="0" dirty="0"/>
          </a:p>
        </p:txBody>
      </p:sp>
      <p:sp>
        <p:nvSpPr>
          <p:cNvPr id="31" name="Рисунок 15">
            <a:extLst>
              <a:ext uri="{FF2B5EF4-FFF2-40B4-BE49-F238E27FC236}">
                <a16:creationId xmlns:a16="http://schemas.microsoft.com/office/drawing/2014/main" xmlns="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4731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 dirty="0"/>
              <a:t>Значок</a:t>
            </a:r>
          </a:p>
        </p:txBody>
      </p:sp>
      <p:sp>
        <p:nvSpPr>
          <p:cNvPr id="15" name="Текст 8">
            <a:extLst>
              <a:ext uri="{FF2B5EF4-FFF2-40B4-BE49-F238E27FC236}">
                <a16:creationId xmlns:a16="http://schemas.microsoft.com/office/drawing/2014/main" xmlns="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7717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xmlns="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47717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xmlns="" id="{70DA538E-510B-4461-9710-1A6EAA4B8948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18" name="Номер слайда 17">
            <a:extLst>
              <a:ext uri="{FF2B5EF4-FFF2-40B4-BE49-F238E27FC236}">
                <a16:creationId xmlns:a16="http://schemas.microsoft.com/office/drawing/2014/main" xmlns="" id="{B47FA9C2-43A2-4271-ABC9-7BAD6464148D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 rtlCol="0"/>
          <a:lstStyle/>
          <a:p>
            <a:pPr rtl="0"/>
            <a:r>
              <a:rPr lang="ru-RU" noProof="0" dirty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 dirty="0"/>
          </a:p>
        </p:txBody>
      </p:sp>
      <p:sp>
        <p:nvSpPr>
          <p:cNvPr id="19" name="Заголовок 18">
            <a:extLst>
              <a:ext uri="{FF2B5EF4-FFF2-40B4-BE49-F238E27FC236}">
                <a16:creationId xmlns:a16="http://schemas.microsoft.com/office/drawing/2014/main" xmlns="" id="{8350FCD5-4151-44A8-917B-4D66C8F1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2" name="Текст 4">
            <a:extLst>
              <a:ext uri="{FF2B5EF4-FFF2-40B4-BE49-F238E27FC236}">
                <a16:creationId xmlns:a16="http://schemas.microsoft.com/office/drawing/2014/main" xmlns="" id="{2D65EEF7-301B-486F-AC58-F8095230D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xmlns="" id="{7D27D67C-932D-4270-A0E5-6F1F9315A2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9424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xmlns="" id="{C987A1EC-DB2A-4AA3-8590-C488A6082E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61124" y="2942103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 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681" y="1152000"/>
            <a:ext cx="5400000" cy="50400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0318" y="1152525"/>
            <a:ext cx="5400000" cy="50387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xmlns="" id="{DCA7A7A7-C80D-4495-B14B-6296A75798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9A841D61-5F98-4EC4-B787-EB56150857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r>
              <a:rPr lang="ru-RU" noProof="0" dirty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 dirty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xmlns="" id="{2C05FD31-A7DF-49EF-9D28-882C100E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 2">
            <a:extLst>
              <a:ext uri="{FF2B5EF4-FFF2-40B4-BE49-F238E27FC236}">
                <a16:creationId xmlns:a16="http://schemas.microsoft.com/office/drawing/2014/main" xmlns="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5400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xmlns="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682" y="1584000"/>
            <a:ext cx="5400000" cy="46080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xmlns="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0318" y="1584325"/>
            <a:ext cx="5400000" cy="4606925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xmlns="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0318" y="1152525"/>
            <a:ext cx="5400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xmlns="" id="{AA35D8ED-2066-4E08-8401-49E9FAEFB9B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60DB73A6-9F9E-4741-8EA1-ACBEE74D013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r>
              <a:rPr lang="ru-RU" noProof="0" dirty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 dirty="0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xmlns="" id="{9BB8B9F0-A458-406A-93FD-B51037C0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D481522-201F-4996-9579-5F11FA4F26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D944CE59-25C2-4E40-866A-15718DC5A8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 dirty="0"/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xmlns="" id="{AEE8C60A-4B89-4ABC-BBDC-C6357412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00C79C6B-1E44-4A07-A0FA-161D3AE6E5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8B871DF8-D19E-460F-92D7-165B9EBE2B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 2">
            <a:extLst>
              <a:ext uri="{FF2B5EF4-FFF2-40B4-BE49-F238E27FC236}">
                <a16:creationId xmlns:a16="http://schemas.microsoft.com/office/drawing/2014/main" xmlns="" id="{87B8423A-8ECB-46CC-AA96-AFD30DF27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2700" y="1016000"/>
            <a:ext cx="6486481" cy="5108938"/>
          </a:xfrm>
        </p:spPr>
        <p:txBody>
          <a:bodyPr rtlCol="0"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xmlns="" id="{0CA8C527-C631-42AF-94C4-70728E245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1681" y="3960000"/>
            <a:ext cx="4114800" cy="2164938"/>
          </a:xfrm>
        </p:spPr>
        <p:txBody>
          <a:bodyPr rtlCol="0"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xmlns="" id="{7674D4AD-4133-4DB9-B1FD-CF7D8D1B5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1681" y="1016000"/>
            <a:ext cx="4114800" cy="2744226"/>
          </a:xfrm>
        </p:spPr>
        <p:txBody>
          <a:bodyPr rtlCol="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образца слайда</a:t>
            </a: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xmlns="" id="{EDB90D34-30D8-41A0-8277-15FABE7B46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1682" y="6320622"/>
            <a:ext cx="4114800" cy="226714"/>
          </a:xfr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2E3E9349-1106-4A24-B492-C0D854F00F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 dirty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xmlns="" id="{9098FA49-168B-4F86-89CF-B8C8344F3316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xmlns="" id="{515E1821-75EB-4FF2-8952-E1945C42D14F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" name="Рисунок 2" descr="Изображение">
            <a:extLst>
              <a:ext uri="{FF2B5EF4-FFF2-40B4-BE49-F238E27FC236}">
                <a16:creationId xmlns:a16="http://schemas.microsoft.com/office/drawing/2014/main" xmlns="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092699" y="1"/>
            <a:ext cx="6486482" cy="6687110"/>
          </a:xfrm>
          <a:solidFill>
            <a:schemeClr val="tx1">
              <a:lumMod val="95000"/>
              <a:lumOff val="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12" name="Текст 3">
            <a:extLst>
              <a:ext uri="{FF2B5EF4-FFF2-40B4-BE49-F238E27FC236}">
                <a16:creationId xmlns:a16="http://schemas.microsoft.com/office/drawing/2014/main" xmlns="" id="{F13AC73C-8104-4F0B-B04E-FB14DCFDB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1681" y="3960000"/>
            <a:ext cx="4114800" cy="2164938"/>
          </a:xfrm>
        </p:spPr>
        <p:txBody>
          <a:bodyPr rtlCol="0"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Образец текста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9" y="1016000"/>
            <a:ext cx="4114801" cy="2744226"/>
          </a:xfrm>
        </p:spPr>
        <p:txBody>
          <a:bodyPr rtlCol="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876306C0-C390-4360-B704-9B0A7311FF2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C333A53F-6548-4F5B-AAEE-2E862AEB1A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r>
              <a:rPr lang="ru-RU" noProof="0" dirty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 dirty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ы в виде значков 3 X, вариант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Овал 16">
            <a:extLst>
              <a:ext uri="{FF2B5EF4-FFF2-40B4-BE49-F238E27FC236}">
                <a16:creationId xmlns:a16="http://schemas.microsoft.com/office/drawing/2014/main" xmlns="" id="{4790D010-2852-DE49-BD36-340D6725D1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1925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 dirty="0"/>
          </a:p>
        </p:txBody>
      </p:sp>
      <p:sp>
        <p:nvSpPr>
          <p:cNvPr id="20" name="Рисунок 15">
            <a:extLst>
              <a:ext uri="{FF2B5EF4-FFF2-40B4-BE49-F238E27FC236}">
                <a16:creationId xmlns:a16="http://schemas.microsoft.com/office/drawing/2014/main" xmlns="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50910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 dirty="0"/>
              <a:t>Значок</a:t>
            </a:r>
          </a:p>
        </p:txBody>
      </p:sp>
      <p:sp>
        <p:nvSpPr>
          <p:cNvPr id="6" name="Текст 8">
            <a:extLst>
              <a:ext uri="{FF2B5EF4-FFF2-40B4-BE49-F238E27FC236}">
                <a16:creationId xmlns:a16="http://schemas.microsoft.com/office/drawing/2014/main" xmlns="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12253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xmlns="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12253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xmlns="" id="{C5D02C68-EB7D-E044-99A9-658364A3B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7924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ru-RU" noProof="0" dirty="0"/>
          </a:p>
        </p:txBody>
      </p:sp>
      <p:sp>
        <p:nvSpPr>
          <p:cNvPr id="21" name="Рисунок 15">
            <a:extLst>
              <a:ext uri="{FF2B5EF4-FFF2-40B4-BE49-F238E27FC236}">
                <a16:creationId xmlns:a16="http://schemas.microsoft.com/office/drawing/2014/main" xmlns="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 dirty="0"/>
              <a:t>Значок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xmlns="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8252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xmlns="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8252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45962E1D-1D13-2B48-9F3B-CE31039DD23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63923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 dirty="0"/>
          </a:p>
        </p:txBody>
      </p:sp>
      <p:sp>
        <p:nvSpPr>
          <p:cNvPr id="22" name="Рисунок 15">
            <a:extLst>
              <a:ext uri="{FF2B5EF4-FFF2-40B4-BE49-F238E27FC236}">
                <a16:creationId xmlns:a16="http://schemas.microsoft.com/office/drawing/2014/main" xmlns="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06110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 dirty="0"/>
              <a:t>Значок</a:t>
            </a:r>
          </a:p>
        </p:txBody>
      </p:sp>
      <p:sp>
        <p:nvSpPr>
          <p:cNvPr id="11" name="Текст 8">
            <a:extLst>
              <a:ext uri="{FF2B5EF4-FFF2-40B4-BE49-F238E27FC236}">
                <a16:creationId xmlns:a16="http://schemas.microsoft.com/office/drawing/2014/main" xmlns="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564251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xmlns="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564251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BDD481DA-8671-472C-B2CF-B134EDAD7A53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B0ACC5C2-09E7-4586-9B5F-3532B87B93D0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 rtlCol="0"/>
          <a:lstStyle/>
          <a:p>
            <a:pPr rtl="0"/>
            <a:r>
              <a:rPr lang="ru-RU" noProof="0" dirty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 dirty="0"/>
          </a:p>
        </p:txBody>
      </p:sp>
      <p:sp>
        <p:nvSpPr>
          <p:cNvPr id="13" name="Заголовок 12">
            <a:extLst>
              <a:ext uri="{FF2B5EF4-FFF2-40B4-BE49-F238E27FC236}">
                <a16:creationId xmlns:a16="http://schemas.microsoft.com/office/drawing/2014/main" xmlns="" id="{1E54F41B-75D5-471F-9187-384BD10C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23" name="Текст 4">
            <a:extLst>
              <a:ext uri="{FF2B5EF4-FFF2-40B4-BE49-F238E27FC236}">
                <a16:creationId xmlns:a16="http://schemas.microsoft.com/office/drawing/2014/main" xmlns="" id="{0E99A070-0D10-4FD0-959D-54B40AD049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xmlns="" id="{B9777B06-12C0-49D3-A18F-49D1E0574C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25080" y="2981545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ы в виде значков 3 X, вариант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Овал 30">
            <a:extLst>
              <a:ext uri="{FF2B5EF4-FFF2-40B4-BE49-F238E27FC236}">
                <a16:creationId xmlns:a16="http://schemas.microsoft.com/office/drawing/2014/main" xmlns="" id="{5E3B0AD5-3645-8443-891F-C0E1D9763D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57894" y="2284616"/>
            <a:ext cx="1471544" cy="1471544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 dirty="0"/>
          </a:p>
        </p:txBody>
      </p:sp>
      <p:sp>
        <p:nvSpPr>
          <p:cNvPr id="34" name="Рисунок 15">
            <a:extLst>
              <a:ext uri="{FF2B5EF4-FFF2-40B4-BE49-F238E27FC236}">
                <a16:creationId xmlns:a16="http://schemas.microsoft.com/office/drawing/2014/main" xmlns="" id="{58E0D31A-DD56-EF4B-A0DC-8130892CA19D}"/>
              </a:ext>
            </a:extLst>
          </p:cNvPr>
          <p:cNvSpPr>
            <a:spLocks noGrp="1"/>
          </p:cNvSpPr>
          <p:nvPr userDrawn="1">
            <p:ph type="pic" sz="quarter" idx="45" hasCustomPrompt="1"/>
          </p:nvPr>
        </p:nvSpPr>
        <p:spPr>
          <a:xfrm>
            <a:off x="63827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 dirty="0"/>
              <a:t>Значок</a:t>
            </a:r>
          </a:p>
        </p:txBody>
      </p:sp>
      <p:sp>
        <p:nvSpPr>
          <p:cNvPr id="16" name="Текст 8">
            <a:extLst>
              <a:ext uri="{FF2B5EF4-FFF2-40B4-BE49-F238E27FC236}">
                <a16:creationId xmlns:a16="http://schemas.microsoft.com/office/drawing/2014/main" xmlns="" id="{DB2281E6-0C7F-4B74-AABC-FC737C5B9605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883177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xmlns="" id="{0A536C56-F4CA-43D8-98A9-E597F5B81368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83177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xmlns="" id="{BE9B724A-B58C-CD4D-8980-C0DFE08B79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3613" y="2284616"/>
            <a:ext cx="1471544" cy="1471544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 dirty="0"/>
          </a:p>
        </p:txBody>
      </p:sp>
      <p:sp>
        <p:nvSpPr>
          <p:cNvPr id="35" name="Рисунок 15">
            <a:extLst>
              <a:ext uri="{FF2B5EF4-FFF2-40B4-BE49-F238E27FC236}">
                <a16:creationId xmlns:a16="http://schemas.microsoft.com/office/drawing/2014/main" xmlns="" id="{49A7B2CE-81BA-D944-BE88-232214C60554}"/>
              </a:ext>
            </a:extLst>
          </p:cNvPr>
          <p:cNvSpPr>
            <a:spLocks noGrp="1"/>
          </p:cNvSpPr>
          <p:nvPr userDrawn="1">
            <p:ph type="pic" sz="quarter" idx="47" hasCustomPrompt="1"/>
          </p:nvPr>
        </p:nvSpPr>
        <p:spPr>
          <a:xfrm>
            <a:off x="8368489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 dirty="0"/>
              <a:t>Значок</a:t>
            </a:r>
          </a:p>
        </p:txBody>
      </p:sp>
      <p:sp>
        <p:nvSpPr>
          <p:cNvPr id="18" name="Текст 8">
            <a:extLst>
              <a:ext uri="{FF2B5EF4-FFF2-40B4-BE49-F238E27FC236}">
                <a16:creationId xmlns:a16="http://schemas.microsoft.com/office/drawing/2014/main" xmlns="" id="{CC4D12C2-93C1-4E0C-B8E5-7ABB260F3F80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868896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xmlns="" id="{11327781-DAAF-4F83-B459-FCB50CCFE896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868896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xmlns="" id="{28894D68-6E31-8646-BFD7-2C0D8C4CD9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29332" y="2284616"/>
            <a:ext cx="1471544" cy="1471544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6" name="Рисунок 15">
            <a:extLst>
              <a:ext uri="{FF2B5EF4-FFF2-40B4-BE49-F238E27FC236}">
                <a16:creationId xmlns:a16="http://schemas.microsoft.com/office/drawing/2014/main" xmlns="" id="{7228B3AA-7CEF-C740-B9D8-656B168288C0}"/>
              </a:ext>
            </a:extLst>
          </p:cNvPr>
          <p:cNvSpPr>
            <a:spLocks noGrp="1"/>
          </p:cNvSpPr>
          <p:nvPr userDrawn="1">
            <p:ph type="pic" sz="quarter" idx="48" hasCustomPrompt="1"/>
          </p:nvPr>
        </p:nvSpPr>
        <p:spPr>
          <a:xfrm>
            <a:off x="1035420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 dirty="0"/>
              <a:t>Значок</a:t>
            </a:r>
          </a:p>
        </p:txBody>
      </p:sp>
      <p:sp>
        <p:nvSpPr>
          <p:cNvPr id="20" name="Текст 8">
            <a:extLst>
              <a:ext uri="{FF2B5EF4-FFF2-40B4-BE49-F238E27FC236}">
                <a16:creationId xmlns:a16="http://schemas.microsoft.com/office/drawing/2014/main" xmlns="" id="{1BE88C8C-9E13-4109-9608-6DC4B7B0DF14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9854615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xmlns="" id="{903C64D8-B655-49E0-A776-8C6594DF12C9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9854615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10" name="Рисунок 22">
            <a:extLst>
              <a:ext uri="{FF2B5EF4-FFF2-40B4-BE49-F238E27FC236}">
                <a16:creationId xmlns:a16="http://schemas.microsoft.com/office/drawing/2014/main" xmlns="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rtlCol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фото </a:t>
            </a:r>
            <a:br>
              <a:rPr lang="ru-RU" noProof="0" dirty="0"/>
            </a:br>
            <a:r>
              <a:rPr lang="ru-RU" noProof="0" dirty="0"/>
              <a:t>Отправьте на задний план для получения эффекта наложения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 rtlCol="0"/>
          <a:lstStyle/>
          <a:p>
            <a:pPr rtl="0"/>
            <a:r>
              <a:rPr lang="ru-RU" noProof="0" dirty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 dirty="0"/>
          </a:p>
        </p:txBody>
      </p:sp>
      <p:sp>
        <p:nvSpPr>
          <p:cNvPr id="51" name="Заголовок 1">
            <a:extLst>
              <a:ext uri="{FF2B5EF4-FFF2-40B4-BE49-F238E27FC236}">
                <a16:creationId xmlns:a16="http://schemas.microsoft.com/office/drawing/2014/main" xmlns="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 dirty="0"/>
              <a:t>Щелкните, чтобы изменить стиль заголовка</a:t>
            </a:r>
          </a:p>
        </p:txBody>
      </p:sp>
      <p:sp>
        <p:nvSpPr>
          <p:cNvPr id="52" name="Подзаголовок 2">
            <a:extLst>
              <a:ext uri="{FF2B5EF4-FFF2-40B4-BE49-F238E27FC236}">
                <a16:creationId xmlns:a16="http://schemas.microsoft.com/office/drawing/2014/main" xmlns="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xmlns="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xmlns="" id="{99D3E8CF-7C38-4321-A56A-49D7CA2A81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7157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xmlns="" id="{326A7FE8-1975-474D-B747-D7B028C10D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24" name="Прямая соединительная линия 23">
              <a:extLst>
                <a:ext uri="{FF2B5EF4-FFF2-40B4-BE49-F238E27FC236}">
                  <a16:creationId xmlns:a16="http://schemas.microsoft.com/office/drawing/2014/main" xmlns="" id="{7975FF3E-1E22-42B2-A043-163B207792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xmlns="" id="{79571B2B-DE4E-494A-8C0A-567D1523D79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ы в виде значков 4 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xmlns="" id="{69D5DB0A-C96D-4B82-95B6-E7A7B8E668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46" name="Прямая соединительная линия 45">
              <a:extLst>
                <a:ext uri="{FF2B5EF4-FFF2-40B4-BE49-F238E27FC236}">
                  <a16:creationId xmlns:a16="http://schemas.microsoft.com/office/drawing/2014/main" xmlns="" id="{B6D532F9-49C3-47DF-8512-4744419402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xmlns="" id="{318F5508-636D-4B8E-B220-493139AF23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Рисунок 22">
            <a:extLst>
              <a:ext uri="{FF2B5EF4-FFF2-40B4-BE49-F238E27FC236}">
                <a16:creationId xmlns:a16="http://schemas.microsoft.com/office/drawing/2014/main" xmlns="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rtlCol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фото </a:t>
            </a:r>
            <a:br>
              <a:rPr lang="ru-RU" noProof="0" dirty="0"/>
            </a:br>
            <a:r>
              <a:rPr lang="ru-RU" noProof="0" dirty="0"/>
              <a:t>Отправьте на задний план для получения эффекта наложения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 rtlCol="0"/>
          <a:lstStyle/>
          <a:p>
            <a:pPr rtl="0"/>
            <a:r>
              <a:rPr lang="ru-RU" noProof="0" dirty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 dirty="0"/>
          </a:p>
        </p:txBody>
      </p:sp>
      <p:sp>
        <p:nvSpPr>
          <p:cNvPr id="51" name="Заголовок 1">
            <a:extLst>
              <a:ext uri="{FF2B5EF4-FFF2-40B4-BE49-F238E27FC236}">
                <a16:creationId xmlns:a16="http://schemas.microsoft.com/office/drawing/2014/main" xmlns="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</a:t>
            </a:r>
          </a:p>
        </p:txBody>
      </p:sp>
      <p:sp>
        <p:nvSpPr>
          <p:cNvPr id="52" name="Подзаголовок 2">
            <a:extLst>
              <a:ext uri="{FF2B5EF4-FFF2-40B4-BE49-F238E27FC236}">
                <a16:creationId xmlns:a16="http://schemas.microsoft.com/office/drawing/2014/main" xmlns="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xmlns="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xmlns="" id="{390CA185-E043-470F-95CF-875B229036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1332" y="773488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 dirty="0"/>
          </a:p>
        </p:txBody>
      </p:sp>
      <p:sp>
        <p:nvSpPr>
          <p:cNvPr id="23" name="Рисунок 15">
            <a:extLst>
              <a:ext uri="{FF2B5EF4-FFF2-40B4-BE49-F238E27FC236}">
                <a16:creationId xmlns:a16="http://schemas.microsoft.com/office/drawing/2014/main" xmlns="" id="{B284336B-BAAE-481C-8386-97B014DFC438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73985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 dirty="0"/>
              <a:t>Значок</a:t>
            </a:r>
          </a:p>
        </p:txBody>
      </p:sp>
      <p:sp>
        <p:nvSpPr>
          <p:cNvPr id="24" name="Текст 8">
            <a:extLst>
              <a:ext uri="{FF2B5EF4-FFF2-40B4-BE49-F238E27FC236}">
                <a16:creationId xmlns:a16="http://schemas.microsoft.com/office/drawing/2014/main" xmlns="" id="{CFDB63C1-8C36-4108-975B-33B0DBB80A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98919" y="2310044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xmlns="" id="{A75A12D0-6487-4916-9346-CEBAF2AFB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98919" y="2702598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xmlns="" id="{F1A887C7-02BE-4F5E-8DCF-A46A0C5809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2191" y="773488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ru-RU" noProof="0" dirty="0"/>
          </a:p>
        </p:txBody>
      </p:sp>
      <p:sp>
        <p:nvSpPr>
          <p:cNvPr id="27" name="Рисунок 15">
            <a:extLst>
              <a:ext uri="{FF2B5EF4-FFF2-40B4-BE49-F238E27FC236}">
                <a16:creationId xmlns:a16="http://schemas.microsoft.com/office/drawing/2014/main" xmlns="" id="{B5A932A2-E3A1-45CA-994D-EEDA802E0EAD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95293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 dirty="0"/>
              <a:t>Значок</a:t>
            </a:r>
          </a:p>
        </p:txBody>
      </p:sp>
      <p:sp>
        <p:nvSpPr>
          <p:cNvPr id="28" name="Текст 8">
            <a:extLst>
              <a:ext uri="{FF2B5EF4-FFF2-40B4-BE49-F238E27FC236}">
                <a16:creationId xmlns:a16="http://schemas.microsoft.com/office/drawing/2014/main" xmlns="" id="{BBCF784F-456C-4904-BC40-A4B0A58C643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29778" y="2310044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Маркер 2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xmlns="" id="{673EE3E7-3A9B-466C-9FD3-98D33887F40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29778" y="2702598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xmlns="" id="{22D0F7D1-0D65-4376-B381-E7B5C5F9EA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0354" y="3771131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 dirty="0"/>
          </a:p>
        </p:txBody>
      </p:sp>
      <p:sp>
        <p:nvSpPr>
          <p:cNvPr id="37" name="Рисунок 15">
            <a:extLst>
              <a:ext uri="{FF2B5EF4-FFF2-40B4-BE49-F238E27FC236}">
                <a16:creationId xmlns:a16="http://schemas.microsoft.com/office/drawing/2014/main" xmlns="" id="{FB596127-06BD-4C58-8ACA-B5598699CDCC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975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 dirty="0"/>
              <a:t>Значок</a:t>
            </a:r>
          </a:p>
        </p:txBody>
      </p:sp>
      <p:sp>
        <p:nvSpPr>
          <p:cNvPr id="38" name="Текст 8">
            <a:extLst>
              <a:ext uri="{FF2B5EF4-FFF2-40B4-BE49-F238E27FC236}">
                <a16:creationId xmlns:a16="http://schemas.microsoft.com/office/drawing/2014/main" xmlns="" id="{9D601562-9249-47A2-9550-804AE9F10FD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898919" y="5329272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Маркер 3</a:t>
            </a:r>
          </a:p>
        </p:txBody>
      </p:sp>
      <p:sp>
        <p:nvSpPr>
          <p:cNvPr id="39" name="Текст 10">
            <a:extLst>
              <a:ext uri="{FF2B5EF4-FFF2-40B4-BE49-F238E27FC236}">
                <a16:creationId xmlns:a16="http://schemas.microsoft.com/office/drawing/2014/main" xmlns="" id="{F8B9D875-2C45-4EDA-9273-6A61CA99C8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898919" y="5721826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xmlns="" id="{7402406B-416D-47F8-A75D-831B8879AA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1213" y="3771131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 dirty="0"/>
          </a:p>
        </p:txBody>
      </p:sp>
      <p:sp>
        <p:nvSpPr>
          <p:cNvPr id="41" name="Рисунок 15">
            <a:extLst>
              <a:ext uri="{FF2B5EF4-FFF2-40B4-BE49-F238E27FC236}">
                <a16:creationId xmlns:a16="http://schemas.microsoft.com/office/drawing/2014/main" xmlns="" id="{52443373-B630-41A4-AD86-A84619AC81F1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95283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 dirty="0"/>
              <a:t>Значок</a:t>
            </a:r>
          </a:p>
        </p:txBody>
      </p:sp>
      <p:sp>
        <p:nvSpPr>
          <p:cNvPr id="42" name="Текст 8">
            <a:extLst>
              <a:ext uri="{FF2B5EF4-FFF2-40B4-BE49-F238E27FC236}">
                <a16:creationId xmlns:a16="http://schemas.microsoft.com/office/drawing/2014/main" xmlns="" id="{6BDB8BBD-CC0D-49EF-B446-80DF35EDE4F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029778" y="5329272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Маркер 4</a:t>
            </a:r>
          </a:p>
        </p:txBody>
      </p:sp>
      <p:sp>
        <p:nvSpPr>
          <p:cNvPr id="43" name="Текст 10">
            <a:extLst>
              <a:ext uri="{FF2B5EF4-FFF2-40B4-BE49-F238E27FC236}">
                <a16:creationId xmlns:a16="http://schemas.microsoft.com/office/drawing/2014/main" xmlns="" id="{A277C0EF-3DAB-495B-AA7A-69450D86197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029778" y="5721826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xmlns="" id="{8E1008A4-54EE-4B43-9BCF-279C5CEA2D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39289" y="3753131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xmlns="" id="{8BD3F08B-8063-4DB3-9FBB-D9B9215CBA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93206" y="1345564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824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овой продукт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Рисунок 30">
            <a:extLst>
              <a:ext uri="{FF2B5EF4-FFF2-40B4-BE49-F238E27FC236}">
                <a16:creationId xmlns:a16="http://schemas.microsoft.com/office/drawing/2014/main" xmlns="" id="{4965CF9A-6F29-4DC3-B1BB-34A23DB8E5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6167" y="799242"/>
            <a:ext cx="10705833" cy="6195852"/>
          </a:xfrm>
          <a:prstGeom prst="rect">
            <a:avLst/>
          </a:prstGeom>
        </p:spPr>
      </p:pic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xmlns="" id="{B6D532F9-49C3-47DF-8512-474441940275}"/>
              </a:ext>
            </a:extLst>
          </p:cNvPr>
          <p:cNvCxnSpPr>
            <a:cxnSpLocks/>
          </p:cNvCxnSpPr>
          <p:nvPr userDrawn="1"/>
        </p:nvCxnSpPr>
        <p:spPr>
          <a:xfrm>
            <a:off x="545014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xmlns="" id="{318F5508-636D-4B8E-B220-493139AF2313}"/>
              </a:ext>
            </a:extLst>
          </p:cNvPr>
          <p:cNvCxnSpPr>
            <a:cxnSpLocks/>
          </p:cNvCxnSpPr>
          <p:nvPr userDrawn="1"/>
        </p:nvCxnSpPr>
        <p:spPr>
          <a:xfrm>
            <a:off x="44132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 rtlCol="0"/>
          <a:lstStyle/>
          <a:p>
            <a:pPr rtl="0"/>
            <a:r>
              <a:rPr lang="ru-RU" noProof="0" dirty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 dirty="0"/>
          </a:p>
        </p:txBody>
      </p:sp>
      <p:sp>
        <p:nvSpPr>
          <p:cNvPr id="51" name="Заголовок 1">
            <a:extLst>
              <a:ext uri="{FF2B5EF4-FFF2-40B4-BE49-F238E27FC236}">
                <a16:creationId xmlns:a16="http://schemas.microsoft.com/office/drawing/2014/main" xmlns="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1288050"/>
            <a:ext cx="4993813" cy="5472319"/>
          </a:xfrm>
          <a:solidFill>
            <a:schemeClr val="tx1">
              <a:alpha val="70000"/>
            </a:schemeClr>
          </a:solidFill>
        </p:spPr>
        <p:txBody>
          <a:bodyPr tIns="288000" rIns="252000" bIns="1188000" rtlCol="0" anchor="t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</a:t>
            </a:r>
          </a:p>
        </p:txBody>
      </p:sp>
      <p:sp>
        <p:nvSpPr>
          <p:cNvPr id="52" name="Подзаголовок 2">
            <a:extLst>
              <a:ext uri="{FF2B5EF4-FFF2-40B4-BE49-F238E27FC236}">
                <a16:creationId xmlns:a16="http://schemas.microsoft.com/office/drawing/2014/main" xmlns="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2971788"/>
            <a:ext cx="4283297" cy="474448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xmlns="" id="{97C8985C-2F2E-4023-BF66-5BBA9C57A891}"/>
              </a:ext>
            </a:extLst>
          </p:cNvPr>
          <p:cNvSpPr>
            <a:spLocks noGrp="1"/>
          </p:cNvSpPr>
          <p:nvPr userDrawn="1"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32" name="Рисунок 10">
            <a:extLst>
              <a:ext uri="{FF2B5EF4-FFF2-40B4-BE49-F238E27FC236}">
                <a16:creationId xmlns:a16="http://schemas.microsoft.com/office/drawing/2014/main" xmlns="" id="{3F940399-0EA2-4F26-93EA-6EF93D869CE8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6488111" y="1288050"/>
            <a:ext cx="5703889" cy="4320000"/>
          </a:xfrm>
          <a:solidFill>
            <a:schemeClr val="tx1"/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 dirty="0"/>
              <a:t>Вставьте или перетащите свое изображение экрана</a:t>
            </a:r>
          </a:p>
        </p:txBody>
      </p:sp>
      <p:sp>
        <p:nvSpPr>
          <p:cNvPr id="33" name="Объект 2">
            <a:extLst>
              <a:ext uri="{FF2B5EF4-FFF2-40B4-BE49-F238E27FC236}">
                <a16:creationId xmlns:a16="http://schemas.microsoft.com/office/drawing/2014/main" xmlns="" id="{3DD41659-75CD-4A77-8E99-4A04870C7FE0}"/>
              </a:ext>
            </a:extLst>
          </p:cNvPr>
          <p:cNvSpPr>
            <a:spLocks noGrp="1"/>
          </p:cNvSpPr>
          <p:nvPr userDrawn="1">
            <p:ph idx="52"/>
          </p:nvPr>
        </p:nvSpPr>
        <p:spPr>
          <a:xfrm>
            <a:off x="890787" y="3639469"/>
            <a:ext cx="4283297" cy="18000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81688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льшие числа, вариант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rtlCol="0"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1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1968" y="3314505"/>
            <a:ext cx="3069500" cy="305190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xmlns="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rtlCol="0"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2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xmlns="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53360" y="3314701"/>
            <a:ext cx="3069500" cy="3051192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EE124F1-8800-42C8-84AC-ADC1E7ED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xmlns="" id="{5E0BC414-34B2-428E-A2A3-9A586561984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03552ADA-7D42-4A8D-A7EE-45243B68806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 rtlCol="0"/>
          <a:lstStyle/>
          <a:p>
            <a:pPr rtl="0"/>
            <a:r>
              <a:rPr lang="ru-RU" noProof="0" dirty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 dirty="0"/>
          </a:p>
        </p:txBody>
      </p:sp>
      <p:sp>
        <p:nvSpPr>
          <p:cNvPr id="13" name="Текст 4">
            <a:extLst>
              <a:ext uri="{FF2B5EF4-FFF2-40B4-BE49-F238E27FC236}">
                <a16:creationId xmlns:a16="http://schemas.microsoft.com/office/drawing/2014/main" xmlns="" id="{49527026-8CF5-41F5-92D1-B7C6EF5B81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льшие числа, вариант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9">
            <a:extLst>
              <a:ext uri="{FF2B5EF4-FFF2-40B4-BE49-F238E27FC236}">
                <a16:creationId xmlns:a16="http://schemas.microsoft.com/office/drawing/2014/main" xmlns="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ru-RU" noProof="0"/>
              <a:t>Заголовок раздела</a:t>
            </a: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xmlns="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ru-RU" noProof="0"/>
              <a:t>Название раздела</a:t>
            </a:r>
          </a:p>
        </p:txBody>
      </p:sp>
      <p:sp>
        <p:nvSpPr>
          <p:cNvPr id="8" name="Текст 9">
            <a:extLst>
              <a:ext uri="{FF2B5EF4-FFF2-40B4-BE49-F238E27FC236}">
                <a16:creationId xmlns:a16="http://schemas.microsoft.com/office/drawing/2014/main" xmlns="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dirty="0"/>
            </a:lvl1pPr>
          </a:lstStyle>
          <a:p>
            <a:pPr marL="266700" lvl="0" indent="-266700" algn="ctr" rtl="0"/>
            <a:r>
              <a:rPr lang="ru-RU" noProof="0"/>
              <a:t>Название раздела</a:t>
            </a:r>
          </a:p>
        </p:txBody>
      </p:sp>
      <p:sp>
        <p:nvSpPr>
          <p:cNvPr id="34" name="Полилиния: Фигура 33">
            <a:extLst>
              <a:ext uri="{FF2B5EF4-FFF2-40B4-BE49-F238E27FC236}">
                <a16:creationId xmlns:a16="http://schemas.microsoft.com/office/drawing/2014/main" xmlns="" id="{130F96C7-098F-4133-9155-82499E25F7EC}"/>
              </a:ext>
            </a:extLst>
          </p:cNvPr>
          <p:cNvSpPr/>
          <p:nvPr userDrawn="1"/>
        </p:nvSpPr>
        <p:spPr>
          <a:xfrm>
            <a:off x="4123560" y="2671832"/>
            <a:ext cx="646927" cy="2190705"/>
          </a:xfrm>
          <a:custGeom>
            <a:avLst/>
            <a:gdLst>
              <a:gd name="connsiteX0" fmla="*/ 348641 w 646927"/>
              <a:gd name="connsiteY0" fmla="*/ 0 h 2190705"/>
              <a:gd name="connsiteX1" fmla="*/ 384533 w 646927"/>
              <a:gd name="connsiteY1" fmla="*/ 59080 h 2190705"/>
              <a:gd name="connsiteX2" fmla="*/ 646927 w 646927"/>
              <a:gd name="connsiteY2" fmla="*/ 1095353 h 2190705"/>
              <a:gd name="connsiteX3" fmla="*/ 384533 w 646927"/>
              <a:gd name="connsiteY3" fmla="*/ 2131626 h 2190705"/>
              <a:gd name="connsiteX4" fmla="*/ 348642 w 646927"/>
              <a:gd name="connsiteY4" fmla="*/ 2190705 h 2190705"/>
              <a:gd name="connsiteX5" fmla="*/ 324877 w 646927"/>
              <a:gd name="connsiteY5" fmla="*/ 2158925 h 2190705"/>
              <a:gd name="connsiteX6" fmla="*/ 0 w 646927"/>
              <a:gd name="connsiteY6" fmla="*/ 1095352 h 2190705"/>
              <a:gd name="connsiteX7" fmla="*/ 324877 w 646927"/>
              <a:gd name="connsiteY7" fmla="*/ 31780 h 219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6927" h="2190705">
                <a:moveTo>
                  <a:pt x="348641" y="0"/>
                </a:moveTo>
                <a:lnTo>
                  <a:pt x="384533" y="59080"/>
                </a:lnTo>
                <a:cubicBezTo>
                  <a:pt x="551874" y="367126"/>
                  <a:pt x="646927" y="720139"/>
                  <a:pt x="646927" y="1095353"/>
                </a:cubicBezTo>
                <a:cubicBezTo>
                  <a:pt x="646927" y="1470567"/>
                  <a:pt x="551874" y="1823580"/>
                  <a:pt x="384533" y="2131626"/>
                </a:cubicBezTo>
                <a:lnTo>
                  <a:pt x="348642" y="2190705"/>
                </a:lnTo>
                <a:lnTo>
                  <a:pt x="324877" y="2158925"/>
                </a:lnTo>
                <a:cubicBezTo>
                  <a:pt x="119767" y="1855322"/>
                  <a:pt x="0" y="1489323"/>
                  <a:pt x="0" y="1095352"/>
                </a:cubicBezTo>
                <a:cubicBezTo>
                  <a:pt x="0" y="701381"/>
                  <a:pt x="119767" y="335383"/>
                  <a:pt x="324877" y="3178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noProof="0" dirty="0">
              <a:solidFill>
                <a:schemeClr val="bg1"/>
              </a:solidFill>
            </a:endParaRPr>
          </a:p>
        </p:txBody>
      </p:sp>
      <p:sp>
        <p:nvSpPr>
          <p:cNvPr id="33" name="Полилиния: Фигура 32">
            <a:extLst>
              <a:ext uri="{FF2B5EF4-FFF2-40B4-BE49-F238E27FC236}">
                <a16:creationId xmlns:a16="http://schemas.microsoft.com/office/drawing/2014/main" xmlns="" id="{846AA56D-F7DE-4D68-A178-7B35A0A68A2C}"/>
              </a:ext>
            </a:extLst>
          </p:cNvPr>
          <p:cNvSpPr/>
          <p:nvPr userDrawn="1"/>
        </p:nvSpPr>
        <p:spPr>
          <a:xfrm>
            <a:off x="7445617" y="2900739"/>
            <a:ext cx="473084" cy="1732886"/>
          </a:xfrm>
          <a:custGeom>
            <a:avLst/>
            <a:gdLst>
              <a:gd name="connsiteX0" fmla="*/ 262899 w 473084"/>
              <a:gd name="connsiteY0" fmla="*/ 0 h 1732886"/>
              <a:gd name="connsiteX1" fmla="*/ 323595 w 473084"/>
              <a:gd name="connsiteY1" fmla="*/ 125997 h 1732886"/>
              <a:gd name="connsiteX2" fmla="*/ 473084 w 473084"/>
              <a:gd name="connsiteY2" fmla="*/ 866443 h 1732886"/>
              <a:gd name="connsiteX3" fmla="*/ 323595 w 473084"/>
              <a:gd name="connsiteY3" fmla="*/ 1606889 h 1732886"/>
              <a:gd name="connsiteX4" fmla="*/ 262899 w 473084"/>
              <a:gd name="connsiteY4" fmla="*/ 1732886 h 1732886"/>
              <a:gd name="connsiteX5" fmla="*/ 188298 w 473084"/>
              <a:gd name="connsiteY5" fmla="*/ 1610089 h 1732886"/>
              <a:gd name="connsiteX6" fmla="*/ 0 w 473084"/>
              <a:gd name="connsiteY6" fmla="*/ 866443 h 1732886"/>
              <a:gd name="connsiteX7" fmla="*/ 188298 w 473084"/>
              <a:gd name="connsiteY7" fmla="*/ 122798 h 173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084" h="1732886">
                <a:moveTo>
                  <a:pt x="262899" y="0"/>
                </a:moveTo>
                <a:lnTo>
                  <a:pt x="323595" y="125997"/>
                </a:lnTo>
                <a:cubicBezTo>
                  <a:pt x="419855" y="353581"/>
                  <a:pt x="473084" y="603796"/>
                  <a:pt x="473084" y="866443"/>
                </a:cubicBezTo>
                <a:cubicBezTo>
                  <a:pt x="473084" y="1129091"/>
                  <a:pt x="419855" y="1379306"/>
                  <a:pt x="323595" y="1606889"/>
                </a:cubicBezTo>
                <a:lnTo>
                  <a:pt x="262899" y="1732886"/>
                </a:lnTo>
                <a:lnTo>
                  <a:pt x="188298" y="1610089"/>
                </a:lnTo>
                <a:cubicBezTo>
                  <a:pt x="68212" y="1389030"/>
                  <a:pt x="0" y="1135702"/>
                  <a:pt x="0" y="866443"/>
                </a:cubicBezTo>
                <a:cubicBezTo>
                  <a:pt x="0" y="597184"/>
                  <a:pt x="68212" y="343856"/>
                  <a:pt x="188298" y="122798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noProof="0" dirty="0">
              <a:solidFill>
                <a:schemeClr val="bg1"/>
              </a:solidFill>
            </a:endParaRPr>
          </a:p>
        </p:txBody>
      </p:sp>
      <p:sp>
        <p:nvSpPr>
          <p:cNvPr id="10" name="Текст 3">
            <a:extLst>
              <a:ext uri="{FF2B5EF4-FFF2-40B4-BE49-F238E27FC236}">
                <a16:creationId xmlns:a16="http://schemas.microsoft.com/office/drawing/2014/main" xmlns="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091388"/>
            <a:ext cx="2811618" cy="1440000"/>
          </a:xfrm>
          <a:prstGeom prst="rect">
            <a:avLst/>
          </a:prstGeom>
          <a:noFill/>
        </p:spPr>
        <p:txBody>
          <a:bodyPr rtlCol="0"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1</a:t>
            </a:r>
          </a:p>
        </p:txBody>
      </p:sp>
      <p:sp>
        <p:nvSpPr>
          <p:cNvPr id="13" name="Объект 3">
            <a:extLst>
              <a:ext uri="{FF2B5EF4-FFF2-40B4-BE49-F238E27FC236}">
                <a16:creationId xmlns:a16="http://schemas.microsoft.com/office/drawing/2014/main" xmlns="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раздела</a:t>
            </a:r>
          </a:p>
        </p:txBody>
      </p:sp>
      <p:sp>
        <p:nvSpPr>
          <p:cNvPr id="11" name="Текст 9">
            <a:extLst>
              <a:ext uri="{FF2B5EF4-FFF2-40B4-BE49-F238E27FC236}">
                <a16:creationId xmlns:a16="http://schemas.microsoft.com/office/drawing/2014/main" xmlns="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0913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 rtl="0"/>
            <a:r>
              <a:rPr lang="ru-RU" noProof="0"/>
              <a:t>2</a:t>
            </a:r>
          </a:p>
        </p:txBody>
      </p:sp>
      <p:sp>
        <p:nvSpPr>
          <p:cNvPr id="14" name="Текст 5">
            <a:extLst>
              <a:ext uri="{FF2B5EF4-FFF2-40B4-BE49-F238E27FC236}">
                <a16:creationId xmlns:a16="http://schemas.microsoft.com/office/drawing/2014/main" xmlns="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раздела</a:t>
            </a:r>
          </a:p>
        </p:txBody>
      </p:sp>
      <p:sp>
        <p:nvSpPr>
          <p:cNvPr id="12" name="Текст 9">
            <a:extLst>
              <a:ext uri="{FF2B5EF4-FFF2-40B4-BE49-F238E27FC236}">
                <a16:creationId xmlns:a16="http://schemas.microsoft.com/office/drawing/2014/main" xmlns="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0913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 rtl="0"/>
            <a:r>
              <a:rPr lang="ru-RU" noProof="0"/>
              <a:t>3</a:t>
            </a:r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xmlns="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раздела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8BE60A3F-C4C6-4B36-95C8-D6B9BFEA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xmlns="" id="{773C13C2-0AB1-4148-839D-5541DF3B6FAA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xmlns="" id="{D3335684-35F6-427A-9110-6965E7EACD9E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 rtlCol="0"/>
          <a:lstStyle/>
          <a:p>
            <a:pPr rtl="0"/>
            <a:r>
              <a:rPr lang="ru-RU" noProof="0" dirty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 dirty="0"/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xmlns="" id="{7968EE05-411F-4127-9247-9A4C13FA0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4F184B85-CF0D-4108-84D1-D399A7A65D56}"/>
              </a:ext>
            </a:extLst>
          </p:cNvPr>
          <p:cNvSpPr/>
          <p:nvPr userDrawn="1"/>
        </p:nvSpPr>
        <p:spPr>
          <a:xfrm>
            <a:off x="7431629" y="3729282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остранство для ры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xmlns="" id="{E09B4ACC-E72E-450B-88FA-710ECDE6548D}"/>
              </a:ext>
            </a:extLst>
          </p:cNvPr>
          <p:cNvCxnSpPr/>
          <p:nvPr userDrawn="1"/>
        </p:nvCxnSpPr>
        <p:spPr>
          <a:xfrm>
            <a:off x="6016725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xmlns="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1694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Текст 5">
            <a:extLst>
              <a:ext uri="{FF2B5EF4-FFF2-40B4-BE49-F238E27FC236}">
                <a16:creationId xmlns:a16="http://schemas.microsoft.com/office/drawing/2014/main" xmlns="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1400" y="1069941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Надпись квадранта</a:t>
            </a:r>
          </a:p>
        </p:txBody>
      </p:sp>
      <p:sp>
        <p:nvSpPr>
          <p:cNvPr id="10" name="Текст 5">
            <a:extLst>
              <a:ext uri="{FF2B5EF4-FFF2-40B4-BE49-F238E27FC236}">
                <a16:creationId xmlns:a16="http://schemas.microsoft.com/office/drawing/2014/main" xmlns="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1400" y="5983879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Название квадранта</a:t>
            </a:r>
          </a:p>
        </p:txBody>
      </p:sp>
      <p:sp>
        <p:nvSpPr>
          <p:cNvPr id="11" name="Текст 5">
            <a:extLst>
              <a:ext uri="{FF2B5EF4-FFF2-40B4-BE49-F238E27FC236}">
                <a16:creationId xmlns:a16="http://schemas.microsoft.com/office/drawing/2014/main" xmlns="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Надпись квадранта</a:t>
            </a:r>
          </a:p>
        </p:txBody>
      </p:sp>
      <p:sp>
        <p:nvSpPr>
          <p:cNvPr id="12" name="Текст 5">
            <a:extLst>
              <a:ext uri="{FF2B5EF4-FFF2-40B4-BE49-F238E27FC236}">
                <a16:creationId xmlns:a16="http://schemas.microsoft.com/office/drawing/2014/main" xmlns="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10800" y="3354600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Надпись квадранта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DC5FA8FA-BF7A-4B3E-8DB9-5EC31D50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CFE0CE7-9A60-466A-9250-F9584A52198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35506C98-179A-4BE0-854E-C0F17963757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 rtlCol="0"/>
          <a:lstStyle/>
          <a:p>
            <a:pPr rtl="0"/>
            <a:r>
              <a:rPr lang="ru-RU" noProof="0" dirty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xmlns="" id="{CB6CB7A4-3F87-40B5-90E8-CDBE273668A3}"/>
              </a:ext>
            </a:extLst>
          </p:cNvPr>
          <p:cNvSpPr/>
          <p:nvPr/>
        </p:nvSpPr>
        <p:spPr>
          <a:xfrm>
            <a:off x="11580000" y="6704160"/>
            <a:ext cx="612000" cy="153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2D8A2F97-6D60-46FC-A9F8-936208153882}"/>
              </a:ext>
            </a:extLst>
          </p:cNvPr>
          <p:cNvSpPr/>
          <p:nvPr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F590B2D3-A5A2-4560-AC65-2077AE62E3CA}"/>
              </a:ext>
            </a:extLst>
          </p:cNvPr>
          <p:cNvPicPr>
            <a:picLocks noChangeAspect="1"/>
          </p:cNvPicPr>
          <p:nvPr/>
        </p:nvPicPr>
        <p:blipFill>
          <a:blip r:embed="rId27" cstate="screen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0349" y="162707"/>
            <a:ext cx="1308679" cy="50492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xmlns="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10999767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682" y="6320622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r>
              <a:rPr lang="ru-RU" noProof="0" dirty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xmlns="" id="{2FDBAFA2-F5E0-42BB-B15D-53BACE961ED2}"/>
              </a:ext>
            </a:extLst>
          </p:cNvPr>
          <p:cNvSpPr/>
          <p:nvPr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84" r:id="rId5"/>
    <p:sldLayoutId id="2147483685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3" r:id="rId14"/>
    <p:sldLayoutId id="2147483675" r:id="rId15"/>
    <p:sldLayoutId id="2147483679" r:id="rId16"/>
    <p:sldLayoutId id="2147483680" r:id="rId17"/>
    <p:sldLayoutId id="2147483682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22.png"/><Relationship Id="rId7" Type="http://schemas.openxmlformats.org/officeDocument/2006/relationships/image" Target="../media/image27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7.svg"/><Relationship Id="rId11" Type="http://schemas.openxmlformats.org/officeDocument/2006/relationships/chart" Target="../charts/chart1.xml"/><Relationship Id="rId5" Type="http://schemas.openxmlformats.org/officeDocument/2006/relationships/image" Target="../media/image26.png"/><Relationship Id="rId10" Type="http://schemas.openxmlformats.org/officeDocument/2006/relationships/image" Target="../media/image28.svg"/><Relationship Id="rId4" Type="http://schemas.openxmlformats.org/officeDocument/2006/relationships/image" Target="../media/image30.sv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4.svg"/><Relationship Id="rId5" Type="http://schemas.openxmlformats.org/officeDocument/2006/relationships/image" Target="../media/image30.png"/><Relationship Id="rId10" Type="http://schemas.openxmlformats.org/officeDocument/2006/relationships/image" Target="../media/image48.svg"/><Relationship Id="rId4" Type="http://schemas.openxmlformats.org/officeDocument/2006/relationships/image" Target="../media/image42.svg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svg"/><Relationship Id="rId5" Type="http://schemas.openxmlformats.org/officeDocument/2006/relationships/image" Target="../media/image7.png"/><Relationship Id="rId4" Type="http://schemas.openxmlformats.org/officeDocument/2006/relationships/image" Target="../media/image7.svg"/><Relationship Id="rId9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12" Type="http://schemas.openxmlformats.org/officeDocument/2006/relationships/image" Target="../media/image7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11" Type="http://schemas.openxmlformats.org/officeDocument/2006/relationships/image" Target="../media/image6.png"/><Relationship Id="rId5" Type="http://schemas.openxmlformats.org/officeDocument/2006/relationships/image" Target="../media/image12.png"/><Relationship Id="rId10" Type="http://schemas.openxmlformats.org/officeDocument/2006/relationships/image" Target="../media/image19.svg"/><Relationship Id="rId4" Type="http://schemas.openxmlformats.org/officeDocument/2006/relationships/image" Target="../media/image15.sv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jpeg"/><Relationship Id="rId7" Type="http://schemas.openxmlformats.org/officeDocument/2006/relationships/image" Target="../media/image30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11" Type="http://schemas.openxmlformats.org/officeDocument/2006/relationships/image" Target="../media/image34.svg"/><Relationship Id="rId5" Type="http://schemas.openxmlformats.org/officeDocument/2006/relationships/image" Target="../media/image28.svg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../media/image3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6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svg"/><Relationship Id="rId5" Type="http://schemas.openxmlformats.org/officeDocument/2006/relationships/image" Target="../media/image13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Цифровая вывеска в ночное время">
            <a:extLst>
              <a:ext uri="{FF2B5EF4-FFF2-40B4-BE49-F238E27FC236}">
                <a16:creationId xmlns:a16="http://schemas.microsoft.com/office/drawing/2014/main" xmlns="" id="{158A29DA-889A-405F-9EBC-17F0179D75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Прямоугольник 17" title="Наложенное изображение">
            <a:extLst>
              <a:ext uri="{FF2B5EF4-FFF2-40B4-BE49-F238E27FC236}">
                <a16:creationId xmlns:a16="http://schemas.microsoft.com/office/drawing/2014/main" xmlns="" id="{33ED47D5-16A1-40D1-96F9-393B2558727A}"/>
              </a:ext>
            </a:extLst>
          </p:cNvPr>
          <p:cNvSpPr/>
          <p:nvPr/>
        </p:nvSpPr>
        <p:spPr bwMode="ltGray">
          <a:xfrm>
            <a:off x="441335" y="3905248"/>
            <a:ext cx="5877225" cy="2855122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8" name="Прямоугольник 7" title="Наложенное изображение">
            <a:extLst>
              <a:ext uri="{FF2B5EF4-FFF2-40B4-BE49-F238E27FC236}">
                <a16:creationId xmlns:a16="http://schemas.microsoft.com/office/drawing/2014/main" xmlns="" id="{33ED47D5-16A1-40D1-96F9-393B2558727A}"/>
              </a:ext>
            </a:extLst>
          </p:cNvPr>
          <p:cNvSpPr/>
          <p:nvPr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FB4E65B-AD78-4F8E-AF3D-775924565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2650" y="3809416"/>
            <a:ext cx="5167824" cy="1532849"/>
          </a:xfrm>
        </p:spPr>
        <p:txBody>
          <a:bodyPr rtlCol="0"/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ЛАБОРАТОРНАЯ РАБОТА №1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AD64A9BB-6E23-4A5F-9B9E-D9C953E9F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325" y="5489088"/>
            <a:ext cx="5712049" cy="894625"/>
          </a:xfrm>
        </p:spPr>
        <p:txBody>
          <a:bodyPr rtlCol="0"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rPr>
              <a:t>АНАЛИЗ ПОВЕДЕНИЯ СИСТЕМЫ С ИСПОЛЬЗОВАНИЕМ КОНТЕКСТНЫХ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rPr>
              <a:t>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rPr>
              <a:t>ДИАГРАММ (DFD)</a:t>
            </a:r>
            <a:endParaRPr lang="ru-RU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itchFamily="34" charset="0"/>
            </a:endParaRPr>
          </a:p>
        </p:txBody>
      </p:sp>
      <p:pic>
        <p:nvPicPr>
          <p:cNvPr id="9" name="Рисунок 8" descr="Логотип Contoso">
            <a:extLst>
              <a:ext uri="{FF2B5EF4-FFF2-40B4-BE49-F238E27FC236}">
                <a16:creationId xmlns:a16="http://schemas.microsoft.com/office/drawing/2014/main" xmlns="" id="{544A484C-B625-4479-A067-EDDF8DE0EBD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sp>
        <p:nvSpPr>
          <p:cNvPr id="11" name="Овал 10" descr="Изображение на титульном слайде (переместите меня)">
            <a:extLst>
              <a:ext uri="{FF2B5EF4-FFF2-40B4-BE49-F238E27FC236}">
                <a16:creationId xmlns:a16="http://schemas.microsoft.com/office/drawing/2014/main" xmlns="" id="{A185A67E-A75A-47A0-A846-3772FAE1B973}"/>
              </a:ext>
            </a:extLst>
          </p:cNvPr>
          <p:cNvSpPr/>
          <p:nvPr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/>
          </a:p>
        </p:txBody>
      </p:sp>
      <p:grpSp>
        <p:nvGrpSpPr>
          <p:cNvPr id="21" name="Группа 20" descr="Изображение на титульном слайде (переместите меня)">
            <a:extLst>
              <a:ext uri="{FF2B5EF4-FFF2-40B4-BE49-F238E27FC236}">
                <a16:creationId xmlns:a16="http://schemas.microsoft.com/office/drawing/2014/main" xmlns="" id="{6178E4B4-24A5-4096-A3D1-F762B1F4BDB5}"/>
              </a:ext>
            </a:extLst>
          </p:cNvPr>
          <p:cNvGrpSpPr/>
          <p:nvPr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xmlns="" id="{B1B86F4D-9AF7-49E0-AEDA-AB23809D657B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/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xmlns="" id="{BE8D72F0-ECB8-4873-A8F4-C15E2290E288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  <p:grpSp>
        <p:nvGrpSpPr>
          <p:cNvPr id="22" name="Группа 21" descr="Изображение на титульном слайде (поверните меня)">
            <a:extLst>
              <a:ext uri="{FF2B5EF4-FFF2-40B4-BE49-F238E27FC236}">
                <a16:creationId xmlns:a16="http://schemas.microsoft.com/office/drawing/2014/main" xmlns="" id="{DCFF208F-FFDF-40EC-81E0-20313AC11446}"/>
              </a:ext>
            </a:extLst>
          </p:cNvPr>
          <p:cNvGrpSpPr/>
          <p:nvPr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xmlns="" id="{D759BE1D-6457-4E8F-B887-C13222320C54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/>
            </a:p>
          </p:txBody>
        </p: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xmlns="" id="{426FAD40-E4F7-473C-B6BB-05C6E57D7349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Прямая соединительная линия 14" descr="Декоративный элемент">
            <a:extLst>
              <a:ext uri="{FF2B5EF4-FFF2-40B4-BE49-F238E27FC236}">
                <a16:creationId xmlns:a16="http://schemas.microsoft.com/office/drawing/2014/main" xmlns="" id="{EDBD2E0D-D8D7-4940-9A82-1ACDAD3273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 descr="Декоративный элемент">
            <a:extLst>
              <a:ext uri="{FF2B5EF4-FFF2-40B4-BE49-F238E27FC236}">
                <a16:creationId xmlns:a16="http://schemas.microsoft.com/office/drawing/2014/main" xmlns="" id="{26658F5F-1D95-45C0-BA5E-84A608B4A5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518573" y="93897"/>
            <a:ext cx="2588964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dirty="0"/>
              <a:t>Работу выполнили студенты группы </a:t>
            </a:r>
            <a:r>
              <a:rPr lang="en-US" dirty="0"/>
              <a:t>Y2336</a:t>
            </a:r>
            <a:r>
              <a:rPr lang="ru-RU" dirty="0"/>
              <a:t>:</a:t>
            </a:r>
          </a:p>
          <a:p>
            <a:pPr algn="r"/>
            <a:r>
              <a:rPr lang="ru-RU" dirty="0"/>
              <a:t>Миронова Анна</a:t>
            </a:r>
          </a:p>
          <a:p>
            <a:pPr algn="r"/>
            <a:r>
              <a:rPr lang="ru-RU" dirty="0"/>
              <a:t>Жилин Илья</a:t>
            </a:r>
          </a:p>
        </p:txBody>
      </p:sp>
    </p:spTree>
    <p:extLst>
      <p:ext uri="{BB962C8B-B14F-4D97-AF65-F5344CB8AC3E}">
        <p14:creationId xmlns:p14="http://schemas.microsoft.com/office/powerpoint/2010/main" val="377040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44E70AE6-D9C2-4E1B-A376-A7A7DEE1E8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609993" y="6704159"/>
            <a:ext cx="548755" cy="153841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10</a:t>
            </a:fld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225BC95-9A61-42D6-889E-D19E72BED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092" y="299258"/>
            <a:ext cx="9973553" cy="432000"/>
          </a:xfrm>
        </p:spPr>
        <p:txBody>
          <a:bodyPr rtlCol="0"/>
          <a:lstStyle/>
          <a:p>
            <a:pPr rtl="0"/>
            <a:r>
              <a:rPr lang="ru-RU" dirty="0"/>
              <a:t>Этап проектирования</a:t>
            </a:r>
          </a:p>
        </p:txBody>
      </p:sp>
      <p:grpSp>
        <p:nvGrpSpPr>
          <p:cNvPr id="10" name="Группа 9" title="Категория финансирования (с группировкой)">
            <a:extLst>
              <a:ext uri="{FF2B5EF4-FFF2-40B4-BE49-F238E27FC236}">
                <a16:creationId xmlns:a16="http://schemas.microsoft.com/office/drawing/2014/main" xmlns="" id="{78FA785D-9264-466B-AEAA-8E2A8AC23BFF}"/>
              </a:ext>
            </a:extLst>
          </p:cNvPr>
          <p:cNvGrpSpPr/>
          <p:nvPr/>
        </p:nvGrpSpPr>
        <p:grpSpPr>
          <a:xfrm>
            <a:off x="-997605" y="1104220"/>
            <a:ext cx="2991765" cy="1634164"/>
            <a:chOff x="100244" y="993330"/>
            <a:chExt cx="2991765" cy="1634164"/>
          </a:xfrm>
        </p:grpSpPr>
        <p:sp>
          <p:nvSpPr>
            <p:cNvPr id="11" name="Текст 80">
              <a:extLst>
                <a:ext uri="{FF2B5EF4-FFF2-40B4-BE49-F238E27FC236}">
                  <a16:creationId xmlns:a16="http://schemas.microsoft.com/office/drawing/2014/main" xmlns="" id="{9C4D3443-BA55-4194-A10B-882214472236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1910839"/>
              <a:ext cx="2391394" cy="716655"/>
            </a:xfrm>
            <a:prstGeom prst="rect">
              <a:avLst/>
            </a:prstGeom>
          </p:spPr>
          <p:txBody>
            <a:bodyPr lIns="0" tIns="0" rIns="0" bIns="0" rtlCol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rtl="0">
                <a:buNone/>
              </a:pPr>
              <a:endParaRPr lang="ru-RU" sz="1400" noProof="1">
                <a:solidFill>
                  <a:schemeClr val="bg1"/>
                </a:solidFill>
              </a:endParaRPr>
            </a:p>
          </p:txBody>
        </p:sp>
        <p:sp>
          <p:nvSpPr>
            <p:cNvPr id="12" name="Текст 80">
              <a:extLst>
                <a:ext uri="{FF2B5EF4-FFF2-40B4-BE49-F238E27FC236}">
                  <a16:creationId xmlns:a16="http://schemas.microsoft.com/office/drawing/2014/main" xmlns="" id="{4715C3E6-4EE7-4EA6-87A1-B6B0BA92431F}"/>
                </a:ext>
              </a:extLst>
            </p:cNvPr>
            <p:cNvSpPr txBox="1">
              <a:spLocks/>
            </p:cNvSpPr>
            <p:nvPr/>
          </p:nvSpPr>
          <p:spPr>
            <a:xfrm>
              <a:off x="100244" y="1504110"/>
              <a:ext cx="2926453" cy="272762"/>
            </a:xfrm>
            <a:prstGeom prst="rect">
              <a:avLst/>
            </a:prstGeom>
          </p:spPr>
          <p:txBody>
            <a:bodyPr lIns="0" tIns="0" rIns="0" bIns="0" rtlCol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rtl="0">
                <a:buNone/>
              </a:pPr>
              <a:r>
                <a:rPr lang="ru-RU" dirty="0">
                  <a:solidFill>
                    <a:schemeClr val="bg1"/>
                  </a:solidFill>
                </a:rPr>
                <a:t>Проработка целей</a:t>
              </a:r>
            </a:p>
            <a:p>
              <a:pPr marL="0" indent="0" algn="r" rtl="0">
                <a:buNone/>
              </a:pPr>
              <a:r>
                <a:rPr lang="ru-RU" dirty="0">
                  <a:solidFill>
                    <a:schemeClr val="bg1"/>
                  </a:solidFill>
                </a:rPr>
                <a:t>и задач</a:t>
              </a:r>
            </a:p>
          </p:txBody>
        </p:sp>
        <p:pic>
          <p:nvPicPr>
            <p:cNvPr id="13" name="Графический объект 12" descr="Значок&#10;Сеть">
              <a:extLst>
                <a:ext uri="{FF2B5EF4-FFF2-40B4-BE49-F238E27FC236}">
                  <a16:creationId xmlns:a16="http://schemas.microsoft.com/office/drawing/2014/main" xmlns="" id="{118AC668-E5B7-477C-BBB6-9FB87CCCB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2575854" y="993330"/>
              <a:ext cx="516155" cy="516155"/>
            </a:xfrm>
            <a:prstGeom prst="rect">
              <a:avLst/>
            </a:prstGeom>
          </p:spPr>
        </p:pic>
      </p:grpSp>
      <p:grpSp>
        <p:nvGrpSpPr>
          <p:cNvPr id="18" name="Группа 17" title="Категория финансирования (с группировкой)">
            <a:extLst>
              <a:ext uri="{FF2B5EF4-FFF2-40B4-BE49-F238E27FC236}">
                <a16:creationId xmlns:a16="http://schemas.microsoft.com/office/drawing/2014/main" xmlns="" id="{990D619C-FBD3-434E-BFD3-36EFCE176C70}"/>
              </a:ext>
            </a:extLst>
          </p:cNvPr>
          <p:cNvGrpSpPr/>
          <p:nvPr/>
        </p:nvGrpSpPr>
        <p:grpSpPr>
          <a:xfrm>
            <a:off x="-1479388" y="4653291"/>
            <a:ext cx="3473548" cy="1669940"/>
            <a:chOff x="-398932" y="2759296"/>
            <a:chExt cx="3473548" cy="1669940"/>
          </a:xfrm>
        </p:grpSpPr>
        <p:sp>
          <p:nvSpPr>
            <p:cNvPr id="19" name="Текст 80">
              <a:extLst>
                <a:ext uri="{FF2B5EF4-FFF2-40B4-BE49-F238E27FC236}">
                  <a16:creationId xmlns:a16="http://schemas.microsoft.com/office/drawing/2014/main" xmlns="" id="{A6878129-A39E-41EB-9E23-2A32984D7CAC}"/>
                </a:ext>
              </a:extLst>
            </p:cNvPr>
            <p:cNvSpPr txBox="1">
              <a:spLocks/>
            </p:cNvSpPr>
            <p:nvPr/>
          </p:nvSpPr>
          <p:spPr>
            <a:xfrm>
              <a:off x="428369" y="3712581"/>
              <a:ext cx="2598328" cy="716655"/>
            </a:xfrm>
            <a:prstGeom prst="rect">
              <a:avLst/>
            </a:prstGeom>
          </p:spPr>
          <p:txBody>
            <a:bodyPr lIns="0" tIns="0" rIns="0" bIns="0" rtlCol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rtl="0">
                <a:buNone/>
              </a:pPr>
              <a:endParaRPr lang="ru-RU" sz="1400" noProof="1">
                <a:solidFill>
                  <a:schemeClr val="bg1"/>
                </a:solidFill>
              </a:endParaRPr>
            </a:p>
          </p:txBody>
        </p:sp>
        <p:sp>
          <p:nvSpPr>
            <p:cNvPr id="20" name="Текст 80">
              <a:extLst>
                <a:ext uri="{FF2B5EF4-FFF2-40B4-BE49-F238E27FC236}">
                  <a16:creationId xmlns:a16="http://schemas.microsoft.com/office/drawing/2014/main" xmlns="" id="{26769ACA-7442-4E40-A854-8DF89988D616}"/>
                </a:ext>
              </a:extLst>
            </p:cNvPr>
            <p:cNvSpPr txBox="1">
              <a:spLocks/>
            </p:cNvSpPr>
            <p:nvPr/>
          </p:nvSpPr>
          <p:spPr>
            <a:xfrm>
              <a:off x="-398932" y="3305852"/>
              <a:ext cx="3425629" cy="272762"/>
            </a:xfrm>
            <a:prstGeom prst="rect">
              <a:avLst/>
            </a:prstGeom>
          </p:spPr>
          <p:txBody>
            <a:bodyPr lIns="0" tIns="0" rIns="0" bIns="0" rtlCol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rtl="0">
                <a:buNone/>
              </a:pPr>
              <a:r>
                <a:rPr lang="ru-RU" dirty="0">
                  <a:solidFill>
                    <a:schemeClr val="bg1"/>
                  </a:solidFill>
                </a:rPr>
                <a:t>Формирование</a:t>
              </a:r>
            </a:p>
            <a:p>
              <a:pPr marL="0" indent="0" algn="r" rtl="0">
                <a:buNone/>
              </a:pPr>
              <a:r>
                <a:rPr lang="ru-RU" dirty="0">
                  <a:solidFill>
                    <a:schemeClr val="bg1"/>
                  </a:solidFill>
                </a:rPr>
                <a:t>структуры оплаты</a:t>
              </a:r>
            </a:p>
          </p:txBody>
        </p:sp>
        <p:pic>
          <p:nvPicPr>
            <p:cNvPr id="21" name="Графический объект 20" descr="Значок&#10;Газета">
              <a:extLst>
                <a:ext uri="{FF2B5EF4-FFF2-40B4-BE49-F238E27FC236}">
                  <a16:creationId xmlns:a16="http://schemas.microsoft.com/office/drawing/2014/main" xmlns="" id="{08C706D0-602E-4E70-8D49-B7A3F8463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2558461" y="2759296"/>
              <a:ext cx="516155" cy="516155"/>
            </a:xfrm>
            <a:prstGeom prst="rect">
              <a:avLst/>
            </a:prstGeom>
          </p:spPr>
        </p:pic>
      </p:grpSp>
      <p:grpSp>
        <p:nvGrpSpPr>
          <p:cNvPr id="14" name="Группа 13" title="Категория финансирования (с группировкой)">
            <a:extLst>
              <a:ext uri="{FF2B5EF4-FFF2-40B4-BE49-F238E27FC236}">
                <a16:creationId xmlns:a16="http://schemas.microsoft.com/office/drawing/2014/main" xmlns="" id="{B1EA58AE-DF29-4AFB-8B2D-5941C37C8B1C}"/>
              </a:ext>
            </a:extLst>
          </p:cNvPr>
          <p:cNvGrpSpPr/>
          <p:nvPr/>
        </p:nvGrpSpPr>
        <p:grpSpPr>
          <a:xfrm>
            <a:off x="4485306" y="720992"/>
            <a:ext cx="3854621" cy="2029140"/>
            <a:chOff x="-779156" y="4282676"/>
            <a:chExt cx="3854621" cy="2029140"/>
          </a:xfrm>
        </p:grpSpPr>
        <p:sp>
          <p:nvSpPr>
            <p:cNvPr id="15" name="Текст 80">
              <a:extLst>
                <a:ext uri="{FF2B5EF4-FFF2-40B4-BE49-F238E27FC236}">
                  <a16:creationId xmlns:a16="http://schemas.microsoft.com/office/drawing/2014/main" xmlns="" id="{5CC120CE-241B-46BF-81A1-D0E5864C86E8}"/>
                </a:ext>
              </a:extLst>
            </p:cNvPr>
            <p:cNvSpPr txBox="1">
              <a:spLocks/>
            </p:cNvSpPr>
            <p:nvPr/>
          </p:nvSpPr>
          <p:spPr>
            <a:xfrm>
              <a:off x="684071" y="5595161"/>
              <a:ext cx="2391394" cy="716655"/>
            </a:xfrm>
            <a:prstGeom prst="rect">
              <a:avLst/>
            </a:prstGeom>
          </p:spPr>
          <p:txBody>
            <a:bodyPr lIns="0" tIns="0" rIns="0" bIns="0" rtlCol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rtl="0">
                <a:buNone/>
              </a:pPr>
              <a:endParaRPr lang="ru-RU" sz="1400" noProof="1">
                <a:solidFill>
                  <a:schemeClr val="bg1"/>
                </a:solidFill>
              </a:endParaRPr>
            </a:p>
          </p:txBody>
        </p:sp>
        <p:sp>
          <p:nvSpPr>
            <p:cNvPr id="16" name="Текст 80">
              <a:extLst>
                <a:ext uri="{FF2B5EF4-FFF2-40B4-BE49-F238E27FC236}">
                  <a16:creationId xmlns:a16="http://schemas.microsoft.com/office/drawing/2014/main" xmlns="" id="{2967B6E6-8BEF-4CB1-8225-6569B5BC6BEC}"/>
                </a:ext>
              </a:extLst>
            </p:cNvPr>
            <p:cNvSpPr txBox="1">
              <a:spLocks/>
            </p:cNvSpPr>
            <p:nvPr/>
          </p:nvSpPr>
          <p:spPr>
            <a:xfrm>
              <a:off x="-779156" y="4282676"/>
              <a:ext cx="2926453" cy="272762"/>
            </a:xfrm>
            <a:prstGeom prst="rect">
              <a:avLst/>
            </a:prstGeom>
          </p:spPr>
          <p:txBody>
            <a:bodyPr lIns="0" tIns="0" rIns="0" bIns="0" rtlCol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rtl="0">
                <a:buNone/>
              </a:pPr>
              <a:r>
                <a:rPr lang="ru-RU" dirty="0">
                  <a:solidFill>
                    <a:schemeClr val="bg1"/>
                  </a:solidFill>
                </a:rPr>
                <a:t>Создание</a:t>
              </a:r>
            </a:p>
            <a:p>
              <a:pPr marL="0" indent="0" rtl="0">
                <a:buNone/>
              </a:pPr>
              <a:r>
                <a:rPr lang="ru-RU" dirty="0">
                  <a:solidFill>
                    <a:schemeClr val="bg1"/>
                  </a:solidFill>
                </a:rPr>
                <a:t>плана проекта</a:t>
              </a:r>
            </a:p>
          </p:txBody>
        </p:sp>
        <p:pic>
          <p:nvPicPr>
            <p:cNvPr id="17" name="Графический объект 16" descr="Значок&#10;Спутник">
              <a:extLst>
                <a:ext uri="{FF2B5EF4-FFF2-40B4-BE49-F238E27FC236}">
                  <a16:creationId xmlns:a16="http://schemas.microsoft.com/office/drawing/2014/main" xmlns="" id="{07C77A0A-D269-44E9-A32D-6A9CEC704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635303" y="4653927"/>
              <a:ext cx="516155" cy="516155"/>
            </a:xfrm>
            <a:prstGeom prst="rect">
              <a:avLst/>
            </a:prstGeom>
          </p:spPr>
        </p:pic>
      </p:grpSp>
      <p:grpSp>
        <p:nvGrpSpPr>
          <p:cNvPr id="6" name="Группа 5" title="Категория финансирования (с группировкой)">
            <a:extLst>
              <a:ext uri="{FF2B5EF4-FFF2-40B4-BE49-F238E27FC236}">
                <a16:creationId xmlns:a16="http://schemas.microsoft.com/office/drawing/2014/main" xmlns="" id="{059A3F79-6A32-438A-BEFD-DD7037DBEFCC}"/>
              </a:ext>
            </a:extLst>
          </p:cNvPr>
          <p:cNvGrpSpPr/>
          <p:nvPr/>
        </p:nvGrpSpPr>
        <p:grpSpPr>
          <a:xfrm>
            <a:off x="5899765" y="4491435"/>
            <a:ext cx="2955277" cy="1962347"/>
            <a:chOff x="8881417" y="2258575"/>
            <a:chExt cx="2955277" cy="1962347"/>
          </a:xfrm>
        </p:grpSpPr>
        <p:sp>
          <p:nvSpPr>
            <p:cNvPr id="7" name="Текст 80">
              <a:extLst>
                <a:ext uri="{FF2B5EF4-FFF2-40B4-BE49-F238E27FC236}">
                  <a16:creationId xmlns:a16="http://schemas.microsoft.com/office/drawing/2014/main" xmlns="" id="{7B15D9A6-030E-40B4-B9A4-32A3302EF94F}"/>
                </a:ext>
              </a:extLst>
            </p:cNvPr>
            <p:cNvSpPr txBox="1">
              <a:spLocks/>
            </p:cNvSpPr>
            <p:nvPr/>
          </p:nvSpPr>
          <p:spPr>
            <a:xfrm>
              <a:off x="8930185" y="3316332"/>
              <a:ext cx="2671873" cy="904590"/>
            </a:xfrm>
            <a:prstGeom prst="rect">
              <a:avLst/>
            </a:prstGeom>
          </p:spPr>
          <p:txBody>
            <a:bodyPr lIns="0" tIns="0" rIns="0" bIns="0" rtlCol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rtl="0">
                <a:buNone/>
              </a:pPr>
              <a:endParaRPr lang="ru-RU" sz="1400" noProof="1">
                <a:solidFill>
                  <a:schemeClr val="bg1"/>
                </a:solidFill>
              </a:endParaRPr>
            </a:p>
          </p:txBody>
        </p:sp>
        <p:sp>
          <p:nvSpPr>
            <p:cNvPr id="8" name="Текст 80">
              <a:extLst>
                <a:ext uri="{FF2B5EF4-FFF2-40B4-BE49-F238E27FC236}">
                  <a16:creationId xmlns:a16="http://schemas.microsoft.com/office/drawing/2014/main" xmlns="" id="{78127210-F620-4F8A-89B7-C0962F01ABC5}"/>
                </a:ext>
              </a:extLst>
            </p:cNvPr>
            <p:cNvSpPr txBox="1">
              <a:spLocks/>
            </p:cNvSpPr>
            <p:nvPr/>
          </p:nvSpPr>
          <p:spPr>
            <a:xfrm>
              <a:off x="8910241" y="2909603"/>
              <a:ext cx="2926453" cy="272762"/>
            </a:xfrm>
            <a:prstGeom prst="rect">
              <a:avLst/>
            </a:prstGeom>
          </p:spPr>
          <p:txBody>
            <a:bodyPr lIns="0" tIns="0" rIns="0" bIns="0" rtlCol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rtl="0">
                <a:buNone/>
              </a:pPr>
              <a:r>
                <a:rPr lang="ru-RU" dirty="0">
                  <a:solidFill>
                    <a:schemeClr val="bg1"/>
                  </a:solidFill>
                </a:rPr>
                <a:t>Архив</a:t>
              </a:r>
            </a:p>
          </p:txBody>
        </p:sp>
        <p:pic>
          <p:nvPicPr>
            <p:cNvPr id="9" name="Графический объект 8" descr="Значок&#10;Центр мишени">
              <a:extLst>
                <a:ext uri="{FF2B5EF4-FFF2-40B4-BE49-F238E27FC236}">
                  <a16:creationId xmlns:a16="http://schemas.microsoft.com/office/drawing/2014/main" xmlns="" id="{EB5DF1D7-3FD9-42D6-BEE4-A0BE87154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8881417" y="2258575"/>
              <a:ext cx="567771" cy="567771"/>
            </a:xfrm>
            <a:prstGeom prst="rect">
              <a:avLst/>
            </a:prstGeom>
          </p:spPr>
        </p:pic>
      </p:grpSp>
      <p:sp>
        <p:nvSpPr>
          <p:cNvPr id="36" name="Овал 35" descr="Декоративный элемент">
            <a:extLst>
              <a:ext uri="{FF2B5EF4-FFF2-40B4-BE49-F238E27FC236}">
                <a16:creationId xmlns:a16="http://schemas.microsoft.com/office/drawing/2014/main" xmlns="" id="{55CD0478-9252-47FB-9703-B19F432918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572353" y="1953705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/>
          </a:p>
        </p:txBody>
      </p:sp>
      <p:graphicFrame>
        <p:nvGraphicFramePr>
          <p:cNvPr id="5" name="Диаграмма 4" title="Диаграмма финансирования">
            <a:extLst>
              <a:ext uri="{FF2B5EF4-FFF2-40B4-BE49-F238E27FC236}">
                <a16:creationId xmlns:a16="http://schemas.microsoft.com/office/drawing/2014/main" xmlns="" id="{6B5B5567-9EC0-4D32-9FDA-A396C361FC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9944957"/>
              </p:ext>
            </p:extLst>
          </p:nvPr>
        </p:nvGraphicFramePr>
        <p:xfrm>
          <a:off x="2524537" y="1945266"/>
          <a:ext cx="2774286" cy="2737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pSp>
        <p:nvGrpSpPr>
          <p:cNvPr id="39" name="Группа 38" descr="Стрелка выноски">
            <a:extLst>
              <a:ext uri="{FF2B5EF4-FFF2-40B4-BE49-F238E27FC236}">
                <a16:creationId xmlns:a16="http://schemas.microsoft.com/office/drawing/2014/main" xmlns="" id="{9DAC4825-9A54-42A2-962A-529509E88C7A}"/>
              </a:ext>
            </a:extLst>
          </p:cNvPr>
          <p:cNvGrpSpPr/>
          <p:nvPr/>
        </p:nvGrpSpPr>
        <p:grpSpPr>
          <a:xfrm>
            <a:off x="4898550" y="1528635"/>
            <a:ext cx="959302" cy="369173"/>
            <a:chOff x="7082870" y="1827903"/>
            <a:chExt cx="959302" cy="369173"/>
          </a:xfrm>
        </p:grpSpPr>
        <p:grpSp>
          <p:nvGrpSpPr>
            <p:cNvPr id="22" name="Группа 21" descr="Стрелки выносок&#10;">
              <a:extLst>
                <a:ext uri="{FF2B5EF4-FFF2-40B4-BE49-F238E27FC236}">
                  <a16:creationId xmlns:a16="http://schemas.microsoft.com/office/drawing/2014/main" xmlns="" id="{286F7A2F-659A-4006-8D19-8ED4E02D58D6}"/>
                </a:ext>
              </a:extLst>
            </p:cNvPr>
            <p:cNvGrpSpPr/>
            <p:nvPr/>
          </p:nvGrpSpPr>
          <p:grpSpPr>
            <a:xfrm>
              <a:off x="7206959" y="1827903"/>
              <a:ext cx="835213" cy="340983"/>
              <a:chOff x="10085433" y="2368574"/>
              <a:chExt cx="1470538" cy="648934"/>
            </a:xfrm>
          </p:grpSpPr>
          <p:cxnSp>
            <p:nvCxnSpPr>
              <p:cNvPr id="23" name="Прямая соединительная линия 22">
                <a:extLst>
                  <a:ext uri="{FF2B5EF4-FFF2-40B4-BE49-F238E27FC236}">
                    <a16:creationId xmlns:a16="http://schemas.microsoft.com/office/drawing/2014/main" xmlns="" id="{D84E44BF-58C4-4DA8-B6B1-C9E9A39EB2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5525" y="2412045"/>
                <a:ext cx="132044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Прямая соединительная линия 23">
                <a:extLst>
                  <a:ext uri="{FF2B5EF4-FFF2-40B4-BE49-F238E27FC236}">
                    <a16:creationId xmlns:a16="http://schemas.microsoft.com/office/drawing/2014/main" xmlns="" id="{13AFC16D-113E-464A-BC6B-A0684D4FEE9D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 flipH="1">
                <a:off x="9760966" y="2693041"/>
                <a:ext cx="64893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xmlns="" id="{952D9B15-BAD5-4589-9448-485063A71209}"/>
                </a:ext>
              </a:extLst>
            </p:cNvPr>
            <p:cNvSpPr/>
            <p:nvPr/>
          </p:nvSpPr>
          <p:spPr>
            <a:xfrm>
              <a:off x="7082870" y="2119391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  <p:grpSp>
        <p:nvGrpSpPr>
          <p:cNvPr id="40" name="Группа 39" descr="Стрелка выноски">
            <a:extLst>
              <a:ext uri="{FF2B5EF4-FFF2-40B4-BE49-F238E27FC236}">
                <a16:creationId xmlns:a16="http://schemas.microsoft.com/office/drawing/2014/main" xmlns="" id="{71EA6190-6EC5-43F9-B1F3-CFD84A0B1B28}"/>
              </a:ext>
            </a:extLst>
          </p:cNvPr>
          <p:cNvGrpSpPr/>
          <p:nvPr/>
        </p:nvGrpSpPr>
        <p:grpSpPr>
          <a:xfrm flipV="1">
            <a:off x="4898550" y="4767481"/>
            <a:ext cx="959302" cy="369173"/>
            <a:chOff x="7082870" y="1827903"/>
            <a:chExt cx="959302" cy="369173"/>
          </a:xfrm>
        </p:grpSpPr>
        <p:grpSp>
          <p:nvGrpSpPr>
            <p:cNvPr id="41" name="Группа 40" descr="Стрелки выносок&#10;">
              <a:extLst>
                <a:ext uri="{FF2B5EF4-FFF2-40B4-BE49-F238E27FC236}">
                  <a16:creationId xmlns:a16="http://schemas.microsoft.com/office/drawing/2014/main" xmlns="" id="{66F2F9DE-5AA0-4D39-A6ED-143F9CE93555}"/>
                </a:ext>
              </a:extLst>
            </p:cNvPr>
            <p:cNvGrpSpPr/>
            <p:nvPr/>
          </p:nvGrpSpPr>
          <p:grpSpPr>
            <a:xfrm>
              <a:off x="7206959" y="1827903"/>
              <a:ext cx="835213" cy="340983"/>
              <a:chOff x="10085433" y="2368574"/>
              <a:chExt cx="1470538" cy="648934"/>
            </a:xfrm>
          </p:grpSpPr>
          <p:cxnSp>
            <p:nvCxnSpPr>
              <p:cNvPr id="43" name="Прямая соединительная линия 42">
                <a:extLst>
                  <a:ext uri="{FF2B5EF4-FFF2-40B4-BE49-F238E27FC236}">
                    <a16:creationId xmlns:a16="http://schemas.microsoft.com/office/drawing/2014/main" xmlns="" id="{960185B8-C077-4BA0-8860-920CFE0747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5525" y="2412045"/>
                <a:ext cx="132044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>
                <a:extLst>
                  <a:ext uri="{FF2B5EF4-FFF2-40B4-BE49-F238E27FC236}">
                    <a16:creationId xmlns:a16="http://schemas.microsoft.com/office/drawing/2014/main" xmlns="" id="{7AF601F2-F361-47E6-AE42-E3EF48D83FB7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 flipH="1">
                <a:off x="9760966" y="2693041"/>
                <a:ext cx="64893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xmlns="" id="{356B49CC-05C2-4BBD-B39E-15C55FE78A80}"/>
                </a:ext>
              </a:extLst>
            </p:cNvPr>
            <p:cNvSpPr/>
            <p:nvPr/>
          </p:nvSpPr>
          <p:spPr>
            <a:xfrm>
              <a:off x="7082870" y="2119391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  <p:grpSp>
        <p:nvGrpSpPr>
          <p:cNvPr id="45" name="Группа 44" descr="Стрелка выноски">
            <a:extLst>
              <a:ext uri="{FF2B5EF4-FFF2-40B4-BE49-F238E27FC236}">
                <a16:creationId xmlns:a16="http://schemas.microsoft.com/office/drawing/2014/main" xmlns="" id="{86C9F581-3561-4AF1-B390-F754274458A3}"/>
              </a:ext>
            </a:extLst>
          </p:cNvPr>
          <p:cNvGrpSpPr/>
          <p:nvPr/>
        </p:nvGrpSpPr>
        <p:grpSpPr>
          <a:xfrm flipH="1">
            <a:off x="1994160" y="1528635"/>
            <a:ext cx="959302" cy="369173"/>
            <a:chOff x="7082870" y="1827903"/>
            <a:chExt cx="959302" cy="369173"/>
          </a:xfrm>
        </p:grpSpPr>
        <p:grpSp>
          <p:nvGrpSpPr>
            <p:cNvPr id="46" name="Группа 45" descr="Стрелки выносок&#10;">
              <a:extLst>
                <a:ext uri="{FF2B5EF4-FFF2-40B4-BE49-F238E27FC236}">
                  <a16:creationId xmlns:a16="http://schemas.microsoft.com/office/drawing/2014/main" xmlns="" id="{492B50D1-B419-43E7-A92D-38271989B5C0}"/>
                </a:ext>
              </a:extLst>
            </p:cNvPr>
            <p:cNvGrpSpPr/>
            <p:nvPr/>
          </p:nvGrpSpPr>
          <p:grpSpPr>
            <a:xfrm>
              <a:off x="7206959" y="1827903"/>
              <a:ext cx="835213" cy="340983"/>
              <a:chOff x="10085433" y="2368574"/>
              <a:chExt cx="1470538" cy="648934"/>
            </a:xfrm>
          </p:grpSpPr>
          <p:cxnSp>
            <p:nvCxnSpPr>
              <p:cNvPr id="48" name="Прямая соединительная линия 47">
                <a:extLst>
                  <a:ext uri="{FF2B5EF4-FFF2-40B4-BE49-F238E27FC236}">
                    <a16:creationId xmlns:a16="http://schemas.microsoft.com/office/drawing/2014/main" xmlns="" id="{166DF3B1-4CA4-46BB-993E-ADBC3C43BF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5525" y="2412045"/>
                <a:ext cx="132044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>
                <a:extLst>
                  <a:ext uri="{FF2B5EF4-FFF2-40B4-BE49-F238E27FC236}">
                    <a16:creationId xmlns:a16="http://schemas.microsoft.com/office/drawing/2014/main" xmlns="" id="{FC70BFDC-AC34-4AD2-9960-C2A33D486C39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 flipH="1">
                <a:off x="9760966" y="2693041"/>
                <a:ext cx="64893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xmlns="" id="{6C04D7A7-0079-418A-AC4E-6DFCC53AFA9E}"/>
                </a:ext>
              </a:extLst>
            </p:cNvPr>
            <p:cNvSpPr/>
            <p:nvPr/>
          </p:nvSpPr>
          <p:spPr>
            <a:xfrm>
              <a:off x="7082870" y="2119391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  <p:grpSp>
        <p:nvGrpSpPr>
          <p:cNvPr id="50" name="Группа 49" descr="Стрелка выноски">
            <a:extLst>
              <a:ext uri="{FF2B5EF4-FFF2-40B4-BE49-F238E27FC236}">
                <a16:creationId xmlns:a16="http://schemas.microsoft.com/office/drawing/2014/main" xmlns="" id="{955A3937-3310-466D-B857-84EEB74A8DA4}"/>
              </a:ext>
            </a:extLst>
          </p:cNvPr>
          <p:cNvGrpSpPr/>
          <p:nvPr/>
        </p:nvGrpSpPr>
        <p:grpSpPr>
          <a:xfrm flipH="1" flipV="1">
            <a:off x="1994160" y="4767481"/>
            <a:ext cx="959302" cy="369173"/>
            <a:chOff x="7082870" y="1827903"/>
            <a:chExt cx="959302" cy="369173"/>
          </a:xfrm>
        </p:grpSpPr>
        <p:grpSp>
          <p:nvGrpSpPr>
            <p:cNvPr id="51" name="Группа 50" descr="Стрелки выносок&#10;">
              <a:extLst>
                <a:ext uri="{FF2B5EF4-FFF2-40B4-BE49-F238E27FC236}">
                  <a16:creationId xmlns:a16="http://schemas.microsoft.com/office/drawing/2014/main" xmlns="" id="{220B0A39-BA1C-4DFE-9E39-CCBDD1A596C4}"/>
                </a:ext>
              </a:extLst>
            </p:cNvPr>
            <p:cNvGrpSpPr/>
            <p:nvPr/>
          </p:nvGrpSpPr>
          <p:grpSpPr>
            <a:xfrm>
              <a:off x="7206959" y="1827903"/>
              <a:ext cx="835213" cy="340983"/>
              <a:chOff x="10085433" y="2368574"/>
              <a:chExt cx="1470538" cy="648934"/>
            </a:xfrm>
          </p:grpSpPr>
          <p:cxnSp>
            <p:nvCxnSpPr>
              <p:cNvPr id="53" name="Прямая соединительная линия 52">
                <a:extLst>
                  <a:ext uri="{FF2B5EF4-FFF2-40B4-BE49-F238E27FC236}">
                    <a16:creationId xmlns:a16="http://schemas.microsoft.com/office/drawing/2014/main" xmlns="" id="{B85D25C6-382E-4A5F-8399-A22D1C6388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5525" y="2412045"/>
                <a:ext cx="132044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>
                <a:extLst>
                  <a:ext uri="{FF2B5EF4-FFF2-40B4-BE49-F238E27FC236}">
                    <a16:creationId xmlns:a16="http://schemas.microsoft.com/office/drawing/2014/main" xmlns="" id="{6860122E-3990-48D0-86B2-3056DC0DADE5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 flipH="1">
                <a:off x="9760966" y="2693041"/>
                <a:ext cx="64893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Овал 51">
              <a:extLst>
                <a:ext uri="{FF2B5EF4-FFF2-40B4-BE49-F238E27FC236}">
                  <a16:creationId xmlns:a16="http://schemas.microsoft.com/office/drawing/2014/main" xmlns="" id="{3CDB5B86-E839-4BE9-B171-006C5C5A04C6}"/>
                </a:ext>
              </a:extLst>
            </p:cNvPr>
            <p:cNvSpPr/>
            <p:nvPr/>
          </p:nvSpPr>
          <p:spPr>
            <a:xfrm>
              <a:off x="7082870" y="2119391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  <p:sp>
        <p:nvSpPr>
          <p:cNvPr id="55" name="Текст 80">
            <a:extLst>
              <a:ext uri="{FF2B5EF4-FFF2-40B4-BE49-F238E27FC236}">
                <a16:creationId xmlns:a16="http://schemas.microsoft.com/office/drawing/2014/main" xmlns="" id="{3A470A55-29DE-49E8-A2B7-AABD22EAE75B}"/>
              </a:ext>
            </a:extLst>
          </p:cNvPr>
          <p:cNvSpPr txBox="1">
            <a:spLocks/>
          </p:cNvSpPr>
          <p:nvPr/>
        </p:nvSpPr>
        <p:spPr>
          <a:xfrm>
            <a:off x="2829373" y="3141961"/>
            <a:ext cx="2146862" cy="272762"/>
          </a:xfrm>
          <a:prstGeom prst="rect">
            <a:avLst/>
          </a:prstGeom>
        </p:spPr>
        <p:txBody>
          <a:bodyPr lIns="0" tIns="0" rIns="0" bIns="0"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buNone/>
            </a:pPr>
            <a:r>
              <a:rPr lang="ru-RU" sz="2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Проектирование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31ED57E5-3353-497F-A9D0-F6F92FB7BD15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6063" t="25848" r="17956" b="15873"/>
          <a:stretch/>
        </p:blipFill>
        <p:spPr>
          <a:xfrm>
            <a:off x="6476222" y="1415488"/>
            <a:ext cx="5637383" cy="311207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9377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1CF390BA-F9E5-4A53-AE84-CFF64715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11</a:t>
            </a:fld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F9513B8E-BE7A-486A-9F5A-9FEE77C9ED2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84863" y="2175944"/>
            <a:ext cx="5022591" cy="2728844"/>
          </a:xfrm>
        </p:spPr>
        <p:txBody>
          <a:bodyPr rtlCol="0"/>
          <a:lstStyle/>
          <a:p>
            <a:pPr rtl="0">
              <a:buFont typeface="Wingdings" pitchFamily="2" charset="2"/>
              <a:buChar char="q"/>
            </a:pPr>
            <a:r>
              <a:rPr lang="ru-RU" sz="2000" noProof="1"/>
              <a:t>Была исследована выделенная при постановке задачи предметная область (согласно варианту №4);</a:t>
            </a:r>
          </a:p>
          <a:p>
            <a:pPr rtl="0">
              <a:buFont typeface="Wingdings" pitchFamily="2" charset="2"/>
              <a:buChar char="q"/>
            </a:pPr>
            <a:r>
              <a:rPr lang="ru-RU" sz="2000" noProof="1"/>
              <a:t>Были исследованы методы создания </a:t>
            </a:r>
            <a:r>
              <a:rPr lang="en-US" sz="2000" noProof="1"/>
              <a:t>DFD</a:t>
            </a:r>
            <a:r>
              <a:rPr lang="ru-RU" sz="2000" noProof="1"/>
              <a:t>-диаграмм;</a:t>
            </a:r>
          </a:p>
          <a:p>
            <a:pPr rtl="0">
              <a:buFont typeface="Wingdings" pitchFamily="2" charset="2"/>
              <a:buChar char="q"/>
            </a:pPr>
            <a:r>
              <a:rPr lang="ru-RU" sz="2000" noProof="1"/>
              <a:t>Была создана модель системы автоматизации процессов для консультационной службы Джоан Мэнуоринг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DF5E3BD5-1051-4A50-9F18-DFC536C0E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2950" y="2025187"/>
            <a:ext cx="2522064" cy="720000"/>
          </a:xfrm>
        </p:spPr>
        <p:txBody>
          <a:bodyPr rtlCol="0"/>
          <a:lstStyle/>
          <a:p>
            <a:pPr algn="l" rtl="0"/>
            <a:r>
              <a:rPr lang="ru-RU" sz="4400" dirty="0"/>
              <a:t>выводы</a:t>
            </a:r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xmlns="" id="{EC56582A-55F9-4B18-95E7-DD8795CF2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grpSp>
        <p:nvGrpSpPr>
          <p:cNvPr id="12" name="Группа 11" descr="Декоративный элемент">
            <a:extLst>
              <a:ext uri="{FF2B5EF4-FFF2-40B4-BE49-F238E27FC236}">
                <a16:creationId xmlns:a16="http://schemas.microsoft.com/office/drawing/2014/main" xmlns="" id="{24760C03-A974-4492-8BDC-3A3B1DA41C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220200" y="1125275"/>
            <a:ext cx="2381250" cy="2335471"/>
            <a:chOff x="1952144" y="833521"/>
            <a:chExt cx="2846074" cy="2791358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xmlns="" id="{82663A09-922C-4254-9D30-7A8E6E2694A8}"/>
                </a:ext>
              </a:extLst>
            </p:cNvPr>
            <p:cNvSpPr/>
            <p:nvPr userDrawn="1"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/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xmlns="" id="{C045C08B-B7E1-453E-BC2E-F22D7AC53DC5}"/>
                </a:ext>
              </a:extLst>
            </p:cNvPr>
            <p:cNvSpPr/>
            <p:nvPr userDrawn="1"/>
          </p:nvSpPr>
          <p:spPr>
            <a:xfrm>
              <a:off x="2172489" y="1005639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xmlns="" id="{E7A6E3CD-53B5-46DB-988D-203236BF22B0}"/>
                </a:ext>
              </a:extLst>
            </p:cNvPr>
            <p:cNvSpPr/>
            <p:nvPr userDrawn="1"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xmlns="" id="{57E3E48F-4C52-4C35-B945-1A097E0030DC}"/>
                </a:ext>
              </a:extLst>
            </p:cNvPr>
            <p:cNvSpPr/>
            <p:nvPr userDrawn="1"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/>
            </a:p>
          </p:txBody>
        </p: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xmlns="" id="{F5E22542-B340-4287-91C8-BED785B735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085771" y="923049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024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29" title="Наложенное изображение">
            <a:extLst>
              <a:ext uri="{FF2B5EF4-FFF2-40B4-BE49-F238E27FC236}">
                <a16:creationId xmlns:a16="http://schemas.microsoft.com/office/drawing/2014/main" xmlns="" id="{B3AA8824-BE92-4856-86D2-FAB3C18306B5}"/>
              </a:ext>
            </a:extLst>
          </p:cNvPr>
          <p:cNvSpPr/>
          <p:nvPr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31" name="Прямоугольник 30" title="Наложенное изображение">
            <a:extLst>
              <a:ext uri="{FF2B5EF4-FFF2-40B4-BE49-F238E27FC236}">
                <a16:creationId xmlns:a16="http://schemas.microsoft.com/office/drawing/2014/main" xmlns="" id="{BE32A17F-2099-4D5E-A4EC-AADCA9D7E68D}"/>
              </a:ext>
            </a:extLst>
          </p:cNvPr>
          <p:cNvSpPr/>
          <p:nvPr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D2DDABB1-5E6B-4365-AD9E-DDCE7E972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2799" y="1378817"/>
            <a:ext cx="4456700" cy="2804893"/>
          </a:xfrm>
        </p:spPr>
        <p:txBody>
          <a:bodyPr rtlCol="0"/>
          <a:lstStyle/>
          <a:p>
            <a:pPr algn="ctr" rtl="0"/>
            <a:r>
              <a:rPr lang="ru-RU" sz="6200" dirty="0"/>
              <a:t>Спасибо за внимание!</a:t>
            </a:r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xmlns="" id="{37530160-A714-49C8-85A0-932553905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7290" y="4559355"/>
            <a:ext cx="4123927" cy="271807"/>
          </a:xfrm>
        </p:spPr>
        <p:txBody>
          <a:bodyPr rtlCol="0"/>
          <a:lstStyle/>
          <a:p>
            <a:pPr rtl="0"/>
            <a:r>
              <a:rPr lang="ru-RU" noProof="1"/>
              <a:t>Миронова Анна</a:t>
            </a:r>
          </a:p>
          <a:p>
            <a:pPr rtl="0"/>
            <a:r>
              <a:rPr lang="ru-RU" noProof="1"/>
              <a:t>Жилин Илья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282CA365-4170-41B8-B4B3-7A2FA6DBD7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62798" y="5325091"/>
            <a:ext cx="4123927" cy="252000"/>
          </a:xfrm>
        </p:spPr>
        <p:txBody>
          <a:bodyPr rtlCol="0"/>
          <a:lstStyle/>
          <a:p>
            <a:pPr rtl="0"/>
            <a:r>
              <a:rPr lang="ru-RU" dirty="0"/>
              <a:t>+7 (123) 456-78-90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xmlns="" id="{75739431-ADAD-416E-818C-4B616D2870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62798" y="5735946"/>
            <a:ext cx="4123927" cy="252000"/>
          </a:xfrm>
        </p:spPr>
        <p:txBody>
          <a:bodyPr rtlCol="0"/>
          <a:lstStyle/>
          <a:p>
            <a:pPr rtl="0"/>
            <a:r>
              <a:rPr lang="en-US" dirty="0"/>
              <a:t>ITMO_TOP</a:t>
            </a:r>
            <a:r>
              <a:rPr lang="ru-RU" dirty="0"/>
              <a:t>@</a:t>
            </a:r>
            <a:r>
              <a:rPr lang="en-US" dirty="0"/>
              <a:t>help</a:t>
            </a:r>
            <a:r>
              <a:rPr lang="ru-RU" dirty="0"/>
              <a:t>.</a:t>
            </a:r>
            <a:r>
              <a:rPr lang="ru-RU" dirty="0" err="1"/>
              <a:t>com</a:t>
            </a:r>
            <a:endParaRPr lang="ru-RU" dirty="0"/>
          </a:p>
          <a:p>
            <a:pPr rtl="0"/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xmlns="" id="{2258B848-99A6-4681-9D22-50069C0BD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r>
              <a:rPr lang="ru-RU" dirty="0"/>
              <a:t>www.</a:t>
            </a:r>
            <a:r>
              <a:rPr lang="en-US" dirty="0"/>
              <a:t> ITMO_TOP</a:t>
            </a:r>
            <a:r>
              <a:rPr lang="ru-RU" dirty="0"/>
              <a:t>.com</a:t>
            </a:r>
          </a:p>
        </p:txBody>
      </p:sp>
      <p:cxnSp>
        <p:nvCxnSpPr>
          <p:cNvPr id="20" name="Прямая соединительная линия 19" descr="Декоративный элемент">
            <a:extLst>
              <a:ext uri="{FF2B5EF4-FFF2-40B4-BE49-F238E27FC236}">
                <a16:creationId xmlns:a16="http://schemas.microsoft.com/office/drawing/2014/main" xmlns="" id="{C1E98117-0D60-4216-A28C-2B50485615D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 descr="Декоративный элемент">
            <a:extLst>
              <a:ext uri="{FF2B5EF4-FFF2-40B4-BE49-F238E27FC236}">
                <a16:creationId xmlns:a16="http://schemas.microsoft.com/office/drawing/2014/main" xmlns="" id="{F0695CC3-3918-4156-8025-B08D8AF246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 descr="Декоративный элемент">
            <a:extLst>
              <a:ext uri="{FF2B5EF4-FFF2-40B4-BE49-F238E27FC236}">
                <a16:creationId xmlns:a16="http://schemas.microsoft.com/office/drawing/2014/main" xmlns="" id="{C6132D90-BDAC-4073-B0E5-07A7BE4857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Графический объект 11" descr="Пользователь" title="Значок — имя докладчика">
            <a:extLst>
              <a:ext uri="{FF2B5EF4-FFF2-40B4-BE49-F238E27FC236}">
                <a16:creationId xmlns:a16="http://schemas.microsoft.com/office/drawing/2014/main" xmlns="" id="{3FD34FCD-807B-4BBC-8AFE-2162CCE29BE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 bwMode="black">
          <a:xfrm>
            <a:off x="11400284" y="4692374"/>
            <a:ext cx="218900" cy="218900"/>
          </a:xfrm>
          <a:prstGeom prst="rect">
            <a:avLst/>
          </a:prstGeom>
        </p:spPr>
      </p:pic>
      <p:pic>
        <p:nvPicPr>
          <p:cNvPr id="14" name="Графический объект 13" descr="Смартфон" title="Значок — номер телефона докладчика">
            <a:extLst>
              <a:ext uri="{FF2B5EF4-FFF2-40B4-BE49-F238E27FC236}">
                <a16:creationId xmlns:a16="http://schemas.microsoft.com/office/drawing/2014/main" xmlns="" id="{E51263B5-564A-401A-810D-0896F97EF0C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 bwMode="black">
          <a:xfrm>
            <a:off x="11400284" y="5362382"/>
            <a:ext cx="218900" cy="218900"/>
          </a:xfrm>
          <a:prstGeom prst="rect">
            <a:avLst/>
          </a:prstGeom>
        </p:spPr>
      </p:pic>
      <p:pic>
        <p:nvPicPr>
          <p:cNvPr id="13" name="Графический объект 12" descr="Конверт" title="Значок — адрес электронной почты докладчика">
            <a:extLst>
              <a:ext uri="{FF2B5EF4-FFF2-40B4-BE49-F238E27FC236}">
                <a16:creationId xmlns:a16="http://schemas.microsoft.com/office/drawing/2014/main" xmlns="" id="{A24A1417-AE3F-44AE-98EB-3E6ADA1E201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 bwMode="black">
          <a:xfrm>
            <a:off x="11400284" y="5754592"/>
            <a:ext cx="218900" cy="218900"/>
          </a:xfrm>
          <a:prstGeom prst="rect">
            <a:avLst/>
          </a:prstGeom>
        </p:spPr>
      </p:pic>
      <p:pic>
        <p:nvPicPr>
          <p:cNvPr id="15" name="Графический объект 14" descr="Связь">
            <a:extLst>
              <a:ext uri="{FF2B5EF4-FFF2-40B4-BE49-F238E27FC236}">
                <a16:creationId xmlns:a16="http://schemas.microsoft.com/office/drawing/2014/main" xmlns="" id="{0161B5EF-405A-4DEA-8E00-0A6A7B71F7BA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 bwMode="black">
          <a:xfrm>
            <a:off x="11383425" y="6203950"/>
            <a:ext cx="244786" cy="2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185B41C8-4B55-458F-878B-550AD24B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ru-RU" dirty="0"/>
              <a:t>2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911" y="506776"/>
            <a:ext cx="5563518" cy="1381065"/>
          </a:xfr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zuka Mincho Pr6N EL" pitchFamily="18" charset="-128"/>
                <a:ea typeface="Kozuka Mincho Pr6N EL" pitchFamily="18" charset="-128"/>
              </a:rPr>
              <a:t>Консультационная служба    Мэнуоринг</a:t>
            </a:r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xmlns="" id="{8E41F722-BA6E-4DCA-864E-876ECDFB5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607" y="3804557"/>
            <a:ext cx="5355771" cy="2603443"/>
          </a:xfrm>
        </p:spPr>
        <p:txBody>
          <a:bodyPr rtlCol="0"/>
          <a:lstStyle/>
          <a:p>
            <a:pPr marL="342900" indent="-342900" algn="l" rtl="0">
              <a:buSzPct val="75000"/>
              <a:buFont typeface="Wingdings" pitchFamily="2" charset="2"/>
              <a:buChar char="q"/>
            </a:pPr>
            <a:r>
              <a:rPr lang="ru-RU" noProof="1"/>
              <a:t>Проанализировать предметную область проекта:</a:t>
            </a:r>
          </a:p>
          <a:p>
            <a:pPr marL="1714500" lvl="3" indent="-342900" algn="l">
              <a:buSzPct val="75000"/>
              <a:buFont typeface="Wingdings" pitchFamily="2" charset="2"/>
              <a:buChar char="§"/>
            </a:pPr>
            <a:r>
              <a:rPr lang="ru-RU" noProof="1"/>
              <a:t>Определить назначение проекта;</a:t>
            </a:r>
          </a:p>
          <a:p>
            <a:pPr marL="1714500" lvl="3" indent="-342900" algn="l">
              <a:buSzPct val="75000"/>
              <a:buFont typeface="Wingdings" pitchFamily="2" charset="2"/>
              <a:buChar char="§"/>
            </a:pPr>
            <a:r>
              <a:rPr lang="ru-RU" noProof="1"/>
              <a:t>Проработать нулевой уровень;</a:t>
            </a:r>
          </a:p>
          <a:p>
            <a:pPr marL="1714500" lvl="3" indent="-342900" algn="l">
              <a:buSzPct val="75000"/>
              <a:buFont typeface="Wingdings" pitchFamily="2" charset="2"/>
              <a:buChar char="§"/>
            </a:pPr>
            <a:r>
              <a:rPr lang="ru-RU" noProof="1"/>
              <a:t>Выявить дополнительные процессы, сущности, потоки и накопители;</a:t>
            </a:r>
          </a:p>
          <a:p>
            <a:pPr marL="1714500" lvl="3" indent="-342900" algn="l">
              <a:buSzPct val="75000"/>
              <a:buFont typeface="Wingdings" pitchFamily="2" charset="2"/>
              <a:buChar char="§"/>
            </a:pPr>
            <a:r>
              <a:rPr lang="ru-RU" noProof="1"/>
              <a:t>Проработать основной уровень.</a:t>
            </a:r>
          </a:p>
          <a:p>
            <a:pPr marL="342900" indent="-342900" algn="l" rtl="0">
              <a:buSzPct val="75000"/>
              <a:buFont typeface="Wingdings" pitchFamily="2" charset="2"/>
              <a:buChar char="q"/>
            </a:pPr>
            <a:r>
              <a:rPr lang="ru-RU" noProof="1"/>
              <a:t>Построить диаграмму формата </a:t>
            </a:r>
            <a:r>
              <a:rPr lang="en-US" noProof="1"/>
              <a:t>DFD</a:t>
            </a:r>
            <a:r>
              <a:rPr lang="ru-RU" noProof="1"/>
              <a:t>.</a:t>
            </a:r>
          </a:p>
        </p:txBody>
      </p:sp>
      <p:grpSp>
        <p:nvGrpSpPr>
          <p:cNvPr id="31" name="Группа 30" descr="Декоративный элемент">
            <a:extLst>
              <a:ext uri="{FF2B5EF4-FFF2-40B4-BE49-F238E27FC236}">
                <a16:creationId xmlns:a16="http://schemas.microsoft.com/office/drawing/2014/main" xmlns="" id="{A899F6F6-5846-4520-8EA6-DE53C5F0C7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99827" y="814541"/>
            <a:ext cx="4025781" cy="2720745"/>
            <a:chOff x="7699827" y="846814"/>
            <a:chExt cx="4025781" cy="2720745"/>
          </a:xfrm>
        </p:grpSpPr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xmlns="" id="{A52A5BC6-0335-4C37-95CC-316A81DB1506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xmlns="" id="{752F453A-57F5-4901-A8A9-F1625EA46C5E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xmlns="" id="{9D39D4C1-97D9-4F9B-8ABC-9865E6AC0568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xmlns="" id="{D7B2ABD9-2D46-41E8-A98C-92B3AD82825E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/>
            </a:p>
          </p:txBody>
        </p: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xmlns="" id="{C05530FC-EFC1-4DB0-AA9C-798C7CB96D95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xmlns="" id="{3ADCB067-D886-41C5-A83B-3EA98E194C6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xmlns="" id="{4EC7057A-03E0-4875-BBFC-A48287F17198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xmlns="" id="{81800EBC-271F-4F7A-B2FD-DB4DDA95DE3E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/>
            </a:p>
          </p:txBody>
        </p: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xmlns="" id="{AF2B326A-0599-4ECB-9889-DBFEDED37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Картинки по запросу консультант">
            <a:extLst>
              <a:ext uri="{FF2B5EF4-FFF2-40B4-BE49-F238E27FC236}">
                <a16:creationId xmlns:a16="http://schemas.microsoft.com/office/drawing/2014/main" xmlns="" id="{13901BA9-27D3-4352-ABB7-694DC1EE6AE7}"/>
              </a:ext>
            </a:extLst>
          </p:cNvPr>
          <p:cNvPicPr>
            <a:picLocks noGrp="1" noChangeAspect="1" noChangeArrowheads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791" y="2440033"/>
            <a:ext cx="4093368" cy="2728912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6">
                <a:alpha val="60000"/>
              </a:schemeClr>
            </a:glow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04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Рисунок 26" descr="Преподаватель">
            <a:extLst>
              <a:ext uri="{FF2B5EF4-FFF2-40B4-BE49-F238E27FC236}">
                <a16:creationId xmlns:a16="http://schemas.microsoft.com/office/drawing/2014/main" xmlns="" id="{EF145220-68FE-4BC3-8DF6-074CABEAC097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1D5F34C1-576F-4BF7-8C9C-D507F213AE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06530" y="3971432"/>
            <a:ext cx="1980000" cy="360000"/>
          </a:xfrm>
        </p:spPr>
        <p:txBody>
          <a:bodyPr rtlCol="0"/>
          <a:lstStyle/>
          <a:p>
            <a:r>
              <a:rPr lang="ru-RU" dirty="0"/>
              <a:t>Джоан Мэнуоринг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xmlns="" id="{FBE93992-F65E-48D7-971D-FA51E969BE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95041" y="4471986"/>
            <a:ext cx="1803353" cy="1168649"/>
          </a:xfrm>
        </p:spPr>
        <p:txBody>
          <a:bodyPr rtlCol="0"/>
          <a:lstStyle/>
          <a:p>
            <a:pPr marL="285750" indent="-285750" algn="l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ru-RU" dirty="0"/>
              <a:t>Дипломированный бухгалтер</a:t>
            </a:r>
          </a:p>
          <a:p>
            <a:pPr marL="285750" indent="-285750" algn="l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ru-RU" dirty="0"/>
              <a:t>Управляет Консультационной службой</a:t>
            </a:r>
          </a:p>
        </p:txBody>
      </p:sp>
      <p:pic>
        <p:nvPicPr>
          <p:cNvPr id="29" name="Рисунок 28" descr="Лектор">
            <a:extLst>
              <a:ext uri="{FF2B5EF4-FFF2-40B4-BE49-F238E27FC236}">
                <a16:creationId xmlns:a16="http://schemas.microsoft.com/office/drawing/2014/main" xmlns="" id="{344FCB42-636B-4918-8866-D50ACA206D8C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Текст 7">
            <a:extLst>
              <a:ext uri="{FF2B5EF4-FFF2-40B4-BE49-F238E27FC236}">
                <a16:creationId xmlns:a16="http://schemas.microsoft.com/office/drawing/2014/main" xmlns="" id="{8CB0B4A0-79F2-4CB5-BBB6-FEEBD846525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738090" y="3885371"/>
            <a:ext cx="1882589" cy="360000"/>
          </a:xfrm>
        </p:spPr>
        <p:txBody>
          <a:bodyPr rtlCol="0"/>
          <a:lstStyle/>
          <a:p>
            <a:pPr rtl="0"/>
            <a:r>
              <a:rPr lang="ru-RU" dirty="0"/>
              <a:t>Процесс консультирования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xmlns="" id="{66810F29-B4A6-4A97-903D-F931D52ACA7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885712" y="4471986"/>
            <a:ext cx="1620000" cy="1120549"/>
          </a:xfrm>
        </p:spPr>
        <p:txBody>
          <a:bodyPr rtlCol="0"/>
          <a:lstStyle/>
          <a:p>
            <a:pPr marL="285750" indent="-285750" algn="l" rtl="0">
              <a:buFont typeface="Wingdings" pitchFamily="2" charset="2"/>
              <a:buChar char="q"/>
            </a:pPr>
            <a:r>
              <a:rPr lang="ru-RU" dirty="0"/>
              <a:t>Составление договора</a:t>
            </a:r>
          </a:p>
          <a:p>
            <a:pPr marL="285750" indent="-285750" algn="l" rtl="0">
              <a:buFont typeface="Wingdings" pitchFamily="2" charset="2"/>
              <a:buChar char="q"/>
            </a:pPr>
            <a:r>
              <a:rPr lang="ru-RU" dirty="0"/>
              <a:t>Работа</a:t>
            </a:r>
          </a:p>
          <a:p>
            <a:pPr marL="285750" indent="-285750" algn="l" rtl="0">
              <a:buFont typeface="Wingdings" pitchFamily="2" charset="2"/>
              <a:buChar char="q"/>
            </a:pPr>
            <a:r>
              <a:rPr lang="ru-RU" dirty="0"/>
              <a:t>Оплата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xmlns="" id="{68053976-DF5A-4CE2-94FB-5F70C906426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876649" y="3971432"/>
            <a:ext cx="1620000" cy="360000"/>
          </a:xfrm>
        </p:spPr>
        <p:txBody>
          <a:bodyPr rtlCol="0"/>
          <a:lstStyle/>
          <a:p>
            <a:pPr rtl="0"/>
            <a:r>
              <a:rPr lang="ru-RU" dirty="0"/>
              <a:t>Клиент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xmlns="" id="{89256EF6-3CDE-4ADE-8753-BF5040E3C65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854614" y="4471986"/>
            <a:ext cx="1856316" cy="1267801"/>
          </a:xfrm>
        </p:spPr>
        <p:txBody>
          <a:bodyPr rtlCol="0"/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ru-RU" dirty="0"/>
              <a:t>Консультационные проекты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ru-RU" dirty="0"/>
              <a:t>Источник работы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ru-RU" dirty="0"/>
              <a:t>Источник денежных выплат</a:t>
            </a:r>
          </a:p>
        </p:txBody>
      </p:sp>
      <p:pic>
        <p:nvPicPr>
          <p:cNvPr id="33" name="Рисунок 32" descr="Оптоволоконный провод">
            <a:extLst>
              <a:ext uri="{FF2B5EF4-FFF2-40B4-BE49-F238E27FC236}">
                <a16:creationId xmlns:a16="http://schemas.microsoft.com/office/drawing/2014/main" xmlns="" id="{B21FC1DB-B2B2-4AAC-9181-840F2A673C0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350FC2AC-377D-452C-9D03-2F9F7AC5B560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3</a:t>
            </a:fld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87C2AC9A-0FD0-4DA8-99B4-C440A1D15D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 anchor="b"/>
          <a:lstStyle/>
          <a:p>
            <a:pPr algn="ctr" rtl="0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Сущности и основной процесс</a:t>
            </a:r>
          </a:p>
        </p:txBody>
      </p:sp>
      <p:pic>
        <p:nvPicPr>
          <p:cNvPr id="17" name="Рисунок 16" descr="Бирка">
            <a:extLst>
              <a:ext uri="{FF2B5EF4-FFF2-40B4-BE49-F238E27FC236}">
                <a16:creationId xmlns:a16="http://schemas.microsoft.com/office/drawing/2014/main" xmlns="" id="{AE9E3FFF-E6EF-4E51-9374-1F3997BBFE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10353719" y="2709492"/>
            <a:ext cx="621792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5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69E6C71C-A39F-4807-82DE-F02B275255F9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b="1" i="1" noProof="0" smtClean="0"/>
              <a:pPr rtl="0"/>
              <a:t>4</a:t>
            </a:fld>
            <a:endParaRPr lang="ru-RU" b="1" i="1" noProof="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CF094EC2-B21A-40DF-94A6-9952680BCB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xmlns="" id="{96245CDC-8EF7-49BE-B621-DF881A756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4459" y="2473773"/>
            <a:ext cx="4283297" cy="1698183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ru-RU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НУЛЕВОЙ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E37936DC-0F9B-48A6-8914-FE0CC13261DA}"/>
              </a:ext>
            </a:extLst>
          </p:cNvPr>
          <p:cNvSpPr>
            <a:spLocks noGrp="1"/>
          </p:cNvSpPr>
          <p:nvPr>
            <p:ph idx="5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A014C2BA-D08C-4F28-AF11-875E7264B9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0824" t="11345" r="20585" b="17638"/>
          <a:stretch/>
        </p:blipFill>
        <p:spPr>
          <a:xfrm>
            <a:off x="6488111" y="1288050"/>
            <a:ext cx="5703889" cy="432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94964" y="21961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51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DB6638D4-E453-4BC4-A3A0-F3C51852BC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9590" y="3971432"/>
            <a:ext cx="1872000" cy="360000"/>
          </a:xfrm>
        </p:spPr>
        <p:txBody>
          <a:bodyPr rtlCol="0"/>
          <a:lstStyle/>
          <a:p>
            <a:pPr rtl="0"/>
            <a:r>
              <a:rPr lang="ru-RU" dirty="0"/>
              <a:t>Джоан </a:t>
            </a:r>
            <a:r>
              <a:rPr lang="ru-RU" dirty="0" err="1"/>
              <a:t>Мэнуоринг</a:t>
            </a:r>
            <a:endParaRPr lang="ru-RU" dirty="0"/>
          </a:p>
        </p:txBody>
      </p:sp>
      <p:pic>
        <p:nvPicPr>
          <p:cNvPr id="43" name="Рисунок 42" descr="Монеты">
            <a:extLst>
              <a:ext uri="{FF2B5EF4-FFF2-40B4-BE49-F238E27FC236}">
                <a16:creationId xmlns:a16="http://schemas.microsoft.com/office/drawing/2014/main" xmlns="" id="{869A15CA-3DF8-417D-B9D8-F994D15851B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3654734" y="2709492"/>
            <a:ext cx="621792" cy="621792"/>
          </a:xfrm>
        </p:spPr>
      </p:pic>
      <p:sp>
        <p:nvSpPr>
          <p:cNvPr id="9" name="Текст 8">
            <a:extLst>
              <a:ext uri="{FF2B5EF4-FFF2-40B4-BE49-F238E27FC236}">
                <a16:creationId xmlns:a16="http://schemas.microsoft.com/office/drawing/2014/main" xmlns="" id="{CEFFF724-CE30-4C63-A086-DF05C2777E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 rtlCol="0"/>
          <a:lstStyle/>
          <a:p>
            <a:pPr rtl="0"/>
            <a:r>
              <a:rPr lang="ru-RU" dirty="0"/>
              <a:t>Банковский счет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xmlns="" id="{AA64044E-682B-419B-AB70-118D0597C64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 rtlCol="0"/>
          <a:lstStyle/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ru-RU" dirty="0"/>
              <a:t>Предоставление кредита клиенту по надобности</a:t>
            </a:r>
          </a:p>
        </p:txBody>
      </p:sp>
      <p:pic>
        <p:nvPicPr>
          <p:cNvPr id="45" name="Рисунок 44" descr="Рукопожатие">
            <a:extLst>
              <a:ext uri="{FF2B5EF4-FFF2-40B4-BE49-F238E27FC236}">
                <a16:creationId xmlns:a16="http://schemas.microsoft.com/office/drawing/2014/main" xmlns="" id="{D18F8380-4F68-4979-BEC0-C897519AD437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p:blipFill>
        <p:spPr>
          <a:xfrm>
            <a:off x="7915962" y="2709491"/>
            <a:ext cx="621792" cy="621792"/>
          </a:xfrm>
        </p:spPr>
      </p:pic>
      <p:sp>
        <p:nvSpPr>
          <p:cNvPr id="12" name="Текст 11">
            <a:extLst>
              <a:ext uri="{FF2B5EF4-FFF2-40B4-BE49-F238E27FC236}">
                <a16:creationId xmlns:a16="http://schemas.microsoft.com/office/drawing/2014/main" xmlns="" id="{F2739695-B49F-491F-9573-F501246A7F4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 rtlCol="0"/>
          <a:lstStyle/>
          <a:p>
            <a:pPr rtl="0"/>
            <a:r>
              <a:rPr lang="ru-RU" dirty="0"/>
              <a:t>Шесть консультантов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xmlns="" id="{59357458-973E-473B-B43E-428D949A39C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212524" y="4471987"/>
            <a:ext cx="1743450" cy="720000"/>
          </a:xfrm>
        </p:spPr>
        <p:txBody>
          <a:bodyPr rtlCol="0"/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ru-RU" dirty="0"/>
              <a:t>Выполняют консультационные проекты</a:t>
            </a:r>
          </a:p>
        </p:txBody>
      </p:sp>
      <p:pic>
        <p:nvPicPr>
          <p:cNvPr id="47" name="Рисунок 46" descr="Бирка">
            <a:extLst>
              <a:ext uri="{FF2B5EF4-FFF2-40B4-BE49-F238E27FC236}">
                <a16:creationId xmlns:a16="http://schemas.microsoft.com/office/drawing/2014/main" xmlns="" id="{3B1C03DA-0209-4A1A-96AE-B3FF2B5F7533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p:blipFill>
        <p:spPr>
          <a:xfrm>
            <a:off x="10042334" y="2737791"/>
            <a:ext cx="621792" cy="621792"/>
          </a:xfrm>
        </p:spPr>
      </p:pic>
      <p:sp>
        <p:nvSpPr>
          <p:cNvPr id="15" name="Текст 14">
            <a:extLst>
              <a:ext uri="{FF2B5EF4-FFF2-40B4-BE49-F238E27FC236}">
                <a16:creationId xmlns:a16="http://schemas.microsoft.com/office/drawing/2014/main" xmlns="" id="{4C4406D0-E93A-4D4A-882C-3D100622979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416859" y="3970921"/>
            <a:ext cx="1620000" cy="360000"/>
          </a:xfrm>
        </p:spPr>
        <p:txBody>
          <a:bodyPr rtlCol="0"/>
          <a:lstStyle/>
          <a:p>
            <a:pPr rtl="0"/>
            <a:r>
              <a:rPr lang="ru-RU" dirty="0"/>
              <a:t>Поставщик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xmlns="" id="{820792B4-5A57-43A7-8C75-3B4261EE86D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 rtlCol="0"/>
          <a:lstStyle/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ru-RU" noProof="1"/>
              <a:t>Источник материалов и оборудования</a:t>
            </a:r>
          </a:p>
          <a:p>
            <a:pPr rtl="0"/>
            <a:endParaRPr lang="ru-RU" dirty="0"/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xmlns="" id="{448350F0-9CCA-4F7C-98E8-BC7969FD399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 rtlCol="0"/>
          <a:lstStyle/>
          <a:p>
            <a:pPr rtl="0"/>
            <a:r>
              <a:rPr lang="ru-RU" dirty="0"/>
              <a:t>Клиент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4279E495-0BD4-426B-909E-18FDE27BDE66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5</a:t>
            </a:fld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0DED61FF-98D7-468C-A710-A0E65FFCF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6255" y="839337"/>
            <a:ext cx="12559641" cy="432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/>
          <a:lstStyle/>
          <a:p>
            <a:pPr algn="ctr" rtl="0"/>
            <a:r>
              <a:rPr lang="ru-RU" dirty="0"/>
              <a:t>Сущности:</a:t>
            </a:r>
          </a:p>
        </p:txBody>
      </p:sp>
      <p:pic>
        <p:nvPicPr>
          <p:cNvPr id="20" name="Рисунок 19" descr="Группа">
            <a:extLst>
              <a:ext uri="{FF2B5EF4-FFF2-40B4-BE49-F238E27FC236}">
                <a16:creationId xmlns:a16="http://schemas.microsoft.com/office/drawing/2014/main" xmlns="" id="{5A93BB54-5065-45DB-B233-9B42DD8233B6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>
            <a:fillRect/>
          </a:stretch>
        </p:blipFill>
        <p:spPr>
          <a:xfrm>
            <a:off x="5785104" y="2709492"/>
            <a:ext cx="621792" cy="621792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pic>
        <p:nvPicPr>
          <p:cNvPr id="23" name="Рисунок 22" descr="Преподаватель">
            <a:extLst>
              <a:ext uri="{FF2B5EF4-FFF2-40B4-BE49-F238E27FC236}">
                <a16:creationId xmlns:a16="http://schemas.microsoft.com/office/drawing/2014/main" xmlns="" id="{566AA7AA-F7D8-4BE9-8FC3-7C90BDDEB8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/>
          <a:stretch>
            <a:fillRect/>
          </a:stretch>
        </p:blipFill>
        <p:spPr>
          <a:xfrm>
            <a:off x="1522898" y="2709491"/>
            <a:ext cx="621792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3" descr="Фотография профиля">
            <a:extLst>
              <a:ext uri="{FF2B5EF4-FFF2-40B4-BE49-F238E27FC236}">
                <a16:creationId xmlns:a16="http://schemas.microsoft.com/office/drawing/2014/main" xmlns="" id="{FC371A7F-EE65-4195-86A1-8ECED0B4207A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24882" y="2256300"/>
            <a:ext cx="1217130" cy="1217130"/>
          </a:xfr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CA4E43DC-79BE-45E7-A216-2671BD944C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ru-RU" dirty="0"/>
              <a:t>Никита Жданов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xmlns="" id="{D4BFA3CF-DB91-465B-9E17-6332187729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015449" y="3118312"/>
            <a:ext cx="2224042" cy="355118"/>
          </a:xfrm>
        </p:spPr>
        <p:txBody>
          <a:bodyPr rtlCol="0"/>
          <a:lstStyle/>
          <a:p>
            <a:pPr rtl="0"/>
            <a:r>
              <a:rPr lang="ru-RU" dirty="0"/>
              <a:t>Консультант №1</a:t>
            </a:r>
          </a:p>
        </p:txBody>
      </p:sp>
      <p:pic>
        <p:nvPicPr>
          <p:cNvPr id="26" name="Рисунок 25" descr="Фотография профиля">
            <a:extLst>
              <a:ext uri="{FF2B5EF4-FFF2-40B4-BE49-F238E27FC236}">
                <a16:creationId xmlns:a16="http://schemas.microsoft.com/office/drawing/2014/main" xmlns="" id="{A83B3A1A-1842-4B27-A578-D179E6A77E14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4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" r="65"/>
          <a:stretch>
            <a:fillRect/>
          </a:stretch>
        </p:blipFill>
        <p:spPr/>
      </p:pic>
      <p:sp>
        <p:nvSpPr>
          <p:cNvPr id="9" name="Текст 8">
            <a:extLst>
              <a:ext uri="{FF2B5EF4-FFF2-40B4-BE49-F238E27FC236}">
                <a16:creationId xmlns:a16="http://schemas.microsoft.com/office/drawing/2014/main" xmlns="" id="{52501EAB-3443-481B-9C04-A7B933F36285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008849" y="2418150"/>
            <a:ext cx="1680424" cy="656544"/>
          </a:xfrm>
        </p:spPr>
        <p:txBody>
          <a:bodyPr rtlCol="0"/>
          <a:lstStyle/>
          <a:p>
            <a:pPr rtl="0"/>
            <a:r>
              <a:rPr lang="ru-RU" dirty="0"/>
              <a:t>Светлана Коновалова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xmlns="" id="{12184F99-4DD3-4944-ABFC-1BAC53C2B447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 rtlCol="0"/>
          <a:lstStyle/>
          <a:p>
            <a:r>
              <a:rPr lang="ru-RU" dirty="0"/>
              <a:t>Консультант №2</a:t>
            </a:r>
          </a:p>
        </p:txBody>
      </p:sp>
      <p:pic>
        <p:nvPicPr>
          <p:cNvPr id="28" name="Рисунок 27" descr="Фотография профиля">
            <a:extLst>
              <a:ext uri="{FF2B5EF4-FFF2-40B4-BE49-F238E27FC236}">
                <a16:creationId xmlns:a16="http://schemas.microsoft.com/office/drawing/2014/main" xmlns="" id="{A0FEAE46-9AE4-4548-A546-E3A75A1EE344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5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Текст 11">
            <a:extLst>
              <a:ext uri="{FF2B5EF4-FFF2-40B4-BE49-F238E27FC236}">
                <a16:creationId xmlns:a16="http://schemas.microsoft.com/office/drawing/2014/main" xmlns="" id="{E7EDDEA1-898C-4B9E-891D-BE99BDBE105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 rtlCol="0"/>
          <a:lstStyle/>
          <a:p>
            <a:pPr rtl="0"/>
            <a:r>
              <a:rPr lang="ru-RU" dirty="0"/>
              <a:t>Виктор Игнатьев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xmlns="" id="{0960DE56-ADD5-4F3F-BFE6-076D46045B33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10018062" y="3118312"/>
            <a:ext cx="1983437" cy="355118"/>
          </a:xfrm>
        </p:spPr>
        <p:txBody>
          <a:bodyPr rtlCol="0"/>
          <a:lstStyle/>
          <a:p>
            <a:r>
              <a:rPr lang="ru-RU" dirty="0"/>
              <a:t>Консультант №3</a:t>
            </a:r>
          </a:p>
        </p:txBody>
      </p:sp>
      <p:pic>
        <p:nvPicPr>
          <p:cNvPr id="30" name="Рисунок 29" descr="Фотография профиля">
            <a:extLst>
              <a:ext uri="{FF2B5EF4-FFF2-40B4-BE49-F238E27FC236}">
                <a16:creationId xmlns:a16="http://schemas.microsoft.com/office/drawing/2014/main" xmlns="" id="{3FA97161-1437-4446-8F3D-9F9A8F4AA454}"/>
              </a:ext>
            </a:extLst>
          </p:cNvPr>
          <p:cNvPicPr>
            <a:picLocks noGrp="1" noChangeAspect="1"/>
          </p:cNvPicPr>
          <p:nvPr>
            <p:ph type="pic" sz="quarter" idx="55"/>
          </p:nvPr>
        </p:nvPicPr>
        <p:blipFill>
          <a:blip r:embed="rId6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Текст 14">
            <a:extLst>
              <a:ext uri="{FF2B5EF4-FFF2-40B4-BE49-F238E27FC236}">
                <a16:creationId xmlns:a16="http://schemas.microsoft.com/office/drawing/2014/main" xmlns="" id="{1A277DA6-6AF7-4645-85B6-E2DD818E96E1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 rtlCol="0"/>
          <a:lstStyle/>
          <a:p>
            <a:pPr rtl="0"/>
            <a:r>
              <a:rPr lang="ru-RU" dirty="0"/>
              <a:t>Марта Артемьева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xmlns="" id="{8F93D0B3-1EBC-4A31-B6D5-EB3DA64B9FBF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2015449" y="4885027"/>
            <a:ext cx="2090638" cy="355118"/>
          </a:xfrm>
        </p:spPr>
        <p:txBody>
          <a:bodyPr rtlCol="0"/>
          <a:lstStyle/>
          <a:p>
            <a:r>
              <a:rPr lang="ru-RU" dirty="0"/>
              <a:t>Консультант №4</a:t>
            </a:r>
          </a:p>
          <a:p>
            <a:pPr rtl="0"/>
            <a:endParaRPr lang="ru-RU" dirty="0"/>
          </a:p>
        </p:txBody>
      </p:sp>
      <p:pic>
        <p:nvPicPr>
          <p:cNvPr id="32" name="Рисунок 31" descr="Фотография профиля">
            <a:extLst>
              <a:ext uri="{FF2B5EF4-FFF2-40B4-BE49-F238E27FC236}">
                <a16:creationId xmlns:a16="http://schemas.microsoft.com/office/drawing/2014/main" xmlns="" id="{BBB096B6-0847-4F89-83D8-A1DADF7112F6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7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Текст 17">
            <a:extLst>
              <a:ext uri="{FF2B5EF4-FFF2-40B4-BE49-F238E27FC236}">
                <a16:creationId xmlns:a16="http://schemas.microsoft.com/office/drawing/2014/main" xmlns="" id="{29A93B4B-935D-4D19-8CC5-5D8CC08FD022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 rtlCol="0"/>
          <a:lstStyle/>
          <a:p>
            <a:pPr rtl="0"/>
            <a:r>
              <a:rPr lang="ru-RU" dirty="0"/>
              <a:t>Марина Кузьмина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xmlns="" id="{0F949A24-E239-4AB3-A3FC-EDFF83BDE9CA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6016755" y="4885027"/>
            <a:ext cx="2098545" cy="355118"/>
          </a:xfrm>
        </p:spPr>
        <p:txBody>
          <a:bodyPr rtlCol="0"/>
          <a:lstStyle/>
          <a:p>
            <a:r>
              <a:rPr lang="ru-RU" dirty="0"/>
              <a:t>Консультант №5</a:t>
            </a:r>
          </a:p>
        </p:txBody>
      </p:sp>
      <p:pic>
        <p:nvPicPr>
          <p:cNvPr id="34" name="Рисунок 33" descr="Фотография профиля">
            <a:extLst>
              <a:ext uri="{FF2B5EF4-FFF2-40B4-BE49-F238E27FC236}">
                <a16:creationId xmlns:a16="http://schemas.microsoft.com/office/drawing/2014/main" xmlns="" id="{2A7A440D-D1A9-486C-9C65-A36D410B9465}"/>
              </a:ext>
            </a:extLst>
          </p:cNvPr>
          <p:cNvPicPr>
            <a:picLocks noGrp="1" noChangeAspect="1"/>
          </p:cNvPicPr>
          <p:nvPr>
            <p:ph type="pic" sz="quarter" idx="57"/>
          </p:nvPr>
        </p:nvPicPr>
        <p:blipFill>
          <a:blip r:embed="rId8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1" name="Текст 20">
            <a:extLst>
              <a:ext uri="{FF2B5EF4-FFF2-40B4-BE49-F238E27FC236}">
                <a16:creationId xmlns:a16="http://schemas.microsoft.com/office/drawing/2014/main" xmlns="" id="{C30081B2-8CBF-44F8-A13B-DEFA7589439A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 rtlCol="0"/>
          <a:lstStyle/>
          <a:p>
            <a:pPr rtl="0"/>
            <a:r>
              <a:rPr lang="ru-RU" dirty="0"/>
              <a:t>Татьяна Селезнева</a:t>
            </a:r>
          </a:p>
        </p:txBody>
      </p:sp>
      <p:sp>
        <p:nvSpPr>
          <p:cNvPr id="22" name="Текст 21">
            <a:extLst>
              <a:ext uri="{FF2B5EF4-FFF2-40B4-BE49-F238E27FC236}">
                <a16:creationId xmlns:a16="http://schemas.microsoft.com/office/drawing/2014/main" xmlns="" id="{4B311816-FA44-451E-99BA-593D9A59D4AB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10018063" y="4885027"/>
            <a:ext cx="1879528" cy="355118"/>
          </a:xfrm>
        </p:spPr>
        <p:txBody>
          <a:bodyPr rtlCol="0"/>
          <a:lstStyle/>
          <a:p>
            <a:r>
              <a:rPr lang="ru-RU" dirty="0"/>
              <a:t>Консультант №6</a:t>
            </a:r>
          </a:p>
          <a:p>
            <a:pPr rtl="0"/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96D7CEBE-50B8-4649-B7B3-12F0A0675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80" y="481693"/>
            <a:ext cx="4141768" cy="759278"/>
          </a:xfrm>
          <a:effectLst>
            <a:softEdge rad="63500"/>
          </a:effectLst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rtlCol="0"/>
          <a:lstStyle/>
          <a:p>
            <a:pPr algn="ctr" rtl="0"/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Palatino Linotype" pitchFamily="18" charset="0"/>
              </a:rPr>
              <a:t>Команда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1083AE5C-EF68-4A2B-9566-EDAB608739BA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6</a:t>
            </a:fld>
            <a:endParaRPr lang="ru-RU" dirty="0"/>
          </a:p>
        </p:txBody>
      </p:sp>
      <p:sp>
        <p:nvSpPr>
          <p:cNvPr id="64" name="Овал 63" descr="Светящийся шар">
            <a:extLst>
              <a:ext uri="{FF2B5EF4-FFF2-40B4-BE49-F238E27FC236}">
                <a16:creationId xmlns:a16="http://schemas.microsoft.com/office/drawing/2014/main" xmlns="" id="{DE52A067-CAF7-484C-A382-836FBA8786F9}"/>
              </a:ext>
            </a:extLst>
          </p:cNvPr>
          <p:cNvSpPr/>
          <p:nvPr/>
        </p:nvSpPr>
        <p:spPr>
          <a:xfrm>
            <a:off x="9213030" y="3933372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65" name="Овал 64" descr="Светящийся шар">
            <a:extLst>
              <a:ext uri="{FF2B5EF4-FFF2-40B4-BE49-F238E27FC236}">
                <a16:creationId xmlns:a16="http://schemas.microsoft.com/office/drawing/2014/main" xmlns="" id="{AD2377F1-9AF2-47EB-9582-454EB0C422F5}"/>
              </a:ext>
            </a:extLst>
          </p:cNvPr>
          <p:cNvSpPr/>
          <p:nvPr/>
        </p:nvSpPr>
        <p:spPr>
          <a:xfrm>
            <a:off x="5601158" y="3321271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25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Рисунок 57" descr="Научный эксперимент">
            <a:extLst>
              <a:ext uri="{FF2B5EF4-FFF2-40B4-BE49-F238E27FC236}">
                <a16:creationId xmlns:a16="http://schemas.microsoft.com/office/drawing/2014/main" xmlns="" id="{BAEF06B8-4E9A-492A-A9B8-2C7DB901FCB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620431BB-7E59-4D2E-B4E7-CA454CF90122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7</a:t>
            </a:fld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09D4394E-B587-4CD9-96D1-650A82CA0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330" y="3149601"/>
            <a:ext cx="4993813" cy="3610768"/>
          </a:xfrm>
        </p:spPr>
        <p:txBody>
          <a:bodyPr rtlCol="0"/>
          <a:lstStyle/>
          <a:p>
            <a:pPr algn="ctr" rtl="0"/>
            <a:r>
              <a:rPr lang="ru-RU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Процессы</a:t>
            </a:r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xmlns="" id="{C154CB10-3BB7-4C3D-9275-80A6E79BD7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pic>
        <p:nvPicPr>
          <p:cNvPr id="31" name="Рисунок 30" descr="Центр мишени">
            <a:extLst>
              <a:ext uri="{FF2B5EF4-FFF2-40B4-BE49-F238E27FC236}">
                <a16:creationId xmlns:a16="http://schemas.microsoft.com/office/drawing/2014/main" xmlns="" id="{146C3774-1A16-4CEA-B0D9-21F4D70DD683}"/>
              </a:ext>
            </a:extLst>
          </p:cNvPr>
          <p:cNvPicPr>
            <a:picLocks noGrp="1" noChangeAspect="1"/>
          </p:cNvPicPr>
          <p:nvPr>
            <p:ph type="pic" sz="quarter" idx="52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9529371" y="4068311"/>
            <a:ext cx="621792" cy="621792"/>
          </a:xfr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84D1680A-25DD-42DD-B066-2294665CF2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ru-RU" dirty="0"/>
              <a:t>Заключение контракта</a:t>
            </a:r>
          </a:p>
          <a:p>
            <a:pPr rtl="0"/>
            <a:r>
              <a:rPr lang="ru-RU" sz="1200" dirty="0"/>
              <a:t>Обмен данными Составление договора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xmlns="" id="{4F157E51-898F-41B4-8235-6C34BBCD749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884304" y="2310044"/>
            <a:ext cx="1908000" cy="252000"/>
          </a:xfrm>
        </p:spPr>
        <p:txBody>
          <a:bodyPr rtlCol="0"/>
          <a:lstStyle/>
          <a:p>
            <a:pPr rtl="0"/>
            <a:r>
              <a:rPr lang="ru-RU" dirty="0"/>
              <a:t>Проектирование</a:t>
            </a:r>
          </a:p>
          <a:p>
            <a:pPr rtl="0"/>
            <a:r>
              <a:rPr lang="ru-RU" sz="1200" dirty="0"/>
              <a:t>Обработка данных Разработка консультационного плана</a:t>
            </a:r>
          </a:p>
        </p:txBody>
      </p:sp>
      <p:pic>
        <p:nvPicPr>
          <p:cNvPr id="35" name="Рисунок 34" descr="Сеть">
            <a:extLst>
              <a:ext uri="{FF2B5EF4-FFF2-40B4-BE49-F238E27FC236}">
                <a16:creationId xmlns:a16="http://schemas.microsoft.com/office/drawing/2014/main" xmlns="" id="{7AF56B60-D53D-40A4-82F9-B1DEB9644A3D}"/>
              </a:ext>
            </a:extLst>
          </p:cNvPr>
          <p:cNvPicPr>
            <a:picLocks noGrp="1" noChangeAspect="1"/>
          </p:cNvPicPr>
          <p:nvPr>
            <p:ph type="pic" sz="quarter" idx="54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9527408" y="1070668"/>
            <a:ext cx="621792" cy="621792"/>
          </a:xfrm>
        </p:spPr>
      </p:pic>
      <p:sp>
        <p:nvSpPr>
          <p:cNvPr id="12" name="Текст 11">
            <a:extLst>
              <a:ext uri="{FF2B5EF4-FFF2-40B4-BE49-F238E27FC236}">
                <a16:creationId xmlns:a16="http://schemas.microsoft.com/office/drawing/2014/main" xmlns="" id="{6FDE267D-5AD5-4C76-A976-43EDB64DB1F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732663" y="5329272"/>
            <a:ext cx="1944000" cy="252000"/>
          </a:xfrm>
        </p:spPr>
        <p:txBody>
          <a:bodyPr rtlCol="0"/>
          <a:lstStyle/>
          <a:p>
            <a:pPr rtl="0"/>
            <a:r>
              <a:rPr lang="ru-RU" dirty="0"/>
              <a:t>Контроль проекта</a:t>
            </a:r>
          </a:p>
          <a:p>
            <a:pPr rtl="0"/>
            <a:r>
              <a:rPr lang="ru-RU" sz="1200" dirty="0"/>
              <a:t>Периодическое получение информации о статусе разработки клиентом</a:t>
            </a:r>
          </a:p>
        </p:txBody>
      </p:sp>
      <p:pic>
        <p:nvPicPr>
          <p:cNvPr id="37" name="Рисунок 36" descr="Мегафон">
            <a:extLst>
              <a:ext uri="{FF2B5EF4-FFF2-40B4-BE49-F238E27FC236}">
                <a16:creationId xmlns:a16="http://schemas.microsoft.com/office/drawing/2014/main" xmlns="" id="{1701A2E9-D331-4627-A32A-658F1BDB82EF}"/>
              </a:ext>
            </a:extLst>
          </p:cNvPr>
          <p:cNvPicPr>
            <a:picLocks noGrp="1" noChangeAspect="1"/>
          </p:cNvPicPr>
          <p:nvPr>
            <p:ph type="pic" sz="quarter" idx="55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7393767" y="4062203"/>
            <a:ext cx="621792" cy="621792"/>
          </a:xfrm>
        </p:spPr>
      </p:pic>
      <p:sp>
        <p:nvSpPr>
          <p:cNvPr id="14" name="Текст 13">
            <a:extLst>
              <a:ext uri="{FF2B5EF4-FFF2-40B4-BE49-F238E27FC236}">
                <a16:creationId xmlns:a16="http://schemas.microsoft.com/office/drawing/2014/main" xmlns="" id="{ADDC6D72-DCF6-41AE-B39D-609AE438F22B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899154" y="5329272"/>
            <a:ext cx="1943022" cy="252000"/>
          </a:xfrm>
        </p:spPr>
        <p:txBody>
          <a:bodyPr rtlCol="0"/>
          <a:lstStyle/>
          <a:p>
            <a:pPr rtl="0"/>
            <a:r>
              <a:rPr lang="ru-RU" dirty="0"/>
              <a:t>Консультирование</a:t>
            </a:r>
          </a:p>
          <a:p>
            <a:pPr rtl="0"/>
            <a:r>
              <a:rPr lang="ru-RU" sz="1200" dirty="0"/>
              <a:t>Реализация консультационного плана</a:t>
            </a:r>
          </a:p>
        </p:txBody>
      </p:sp>
      <p:pic>
        <p:nvPicPr>
          <p:cNvPr id="18" name="Рисунок 17" descr="Повтор">
            <a:extLst>
              <a:ext uri="{FF2B5EF4-FFF2-40B4-BE49-F238E27FC236}">
                <a16:creationId xmlns:a16="http://schemas.microsoft.com/office/drawing/2014/main" xmlns="" id="{2CAEEA8E-E200-4DA1-ABF3-0268284C1A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/>
          <a:stretch>
            <a:fillRect/>
          </a:stretch>
        </p:blipFill>
        <p:spPr>
          <a:xfrm>
            <a:off x="7393767" y="1070668"/>
            <a:ext cx="621792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91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 descr="Преподаватель">
            <a:extLst>
              <a:ext uri="{FF2B5EF4-FFF2-40B4-BE49-F238E27FC236}">
                <a16:creationId xmlns:a16="http://schemas.microsoft.com/office/drawing/2014/main" xmlns="" id="{29F61CCC-B375-46FD-AC69-F11C1EB5757F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AC623989-3B52-4E3D-A635-D939C417B6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787805" y="3971432"/>
            <a:ext cx="1973766" cy="360000"/>
          </a:xfrm>
        </p:spPr>
        <p:txBody>
          <a:bodyPr rtlCol="0"/>
          <a:lstStyle/>
          <a:p>
            <a:pPr rtl="0"/>
            <a:r>
              <a:rPr lang="ru-RU" dirty="0"/>
              <a:t>Закупка материала</a:t>
            </a:r>
          </a:p>
          <a:p>
            <a:pPr rtl="0"/>
            <a:r>
              <a:rPr lang="ru-RU" sz="1200" dirty="0"/>
              <a:t>Получение ресурсов для разработки</a:t>
            </a:r>
          </a:p>
        </p:txBody>
      </p:sp>
      <p:pic>
        <p:nvPicPr>
          <p:cNvPr id="23" name="Рисунок 22" descr="Группа">
            <a:extLst>
              <a:ext uri="{FF2B5EF4-FFF2-40B4-BE49-F238E27FC236}">
                <a16:creationId xmlns:a16="http://schemas.microsoft.com/office/drawing/2014/main" xmlns="" id="{E25DFC4C-7C37-49B1-B6A5-9145D8251251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Текст 6">
            <a:extLst>
              <a:ext uri="{FF2B5EF4-FFF2-40B4-BE49-F238E27FC236}">
                <a16:creationId xmlns:a16="http://schemas.microsoft.com/office/drawing/2014/main" xmlns="" id="{C1FE4ACF-78F8-4143-A8FF-BB1CAF035F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 rtlCol="0"/>
          <a:lstStyle/>
          <a:p>
            <a:pPr rtl="0"/>
            <a:r>
              <a:rPr lang="ru-RU" dirty="0"/>
              <a:t>Оплата</a:t>
            </a:r>
          </a:p>
          <a:p>
            <a:pPr rtl="0"/>
            <a:r>
              <a:rPr lang="ru-RU" sz="1200" dirty="0"/>
              <a:t>Получение денежной выплаты за предоставленные услуги</a:t>
            </a:r>
          </a:p>
        </p:txBody>
      </p:sp>
      <p:pic>
        <p:nvPicPr>
          <p:cNvPr id="25" name="Рисунок 24" descr="Повтор">
            <a:extLst>
              <a:ext uri="{FF2B5EF4-FFF2-40B4-BE49-F238E27FC236}">
                <a16:creationId xmlns:a16="http://schemas.microsoft.com/office/drawing/2014/main" xmlns="" id="{A959DDB7-1BF9-4963-9901-AE8A8DFB830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Текст 8">
            <a:extLst>
              <a:ext uri="{FF2B5EF4-FFF2-40B4-BE49-F238E27FC236}">
                <a16:creationId xmlns:a16="http://schemas.microsoft.com/office/drawing/2014/main" xmlns="" id="{1F1C8737-2F2E-4041-B588-265FBBB0817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 rtlCol="0"/>
          <a:lstStyle/>
          <a:p>
            <a:pPr rtl="0"/>
            <a:r>
              <a:rPr lang="ru-RU" dirty="0"/>
              <a:t>Кредитование</a:t>
            </a:r>
          </a:p>
          <a:p>
            <a:pPr rtl="0"/>
            <a:r>
              <a:rPr lang="ru-RU" sz="1200" dirty="0"/>
              <a:t>Обеспечение получения денежной выплаты в случае повышенной бедности клиента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87D3768A-5307-49F8-B634-ACCA9B7C4886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8</a:t>
            </a:fld>
            <a:endParaRPr lang="ru-RU" dirty="0"/>
          </a:p>
        </p:txBody>
      </p:sp>
      <p:sp>
        <p:nvSpPr>
          <p:cNvPr id="14" name="Заголовок 13">
            <a:extLst>
              <a:ext uri="{FF2B5EF4-FFF2-40B4-BE49-F238E27FC236}">
                <a16:creationId xmlns:a16="http://schemas.microsoft.com/office/drawing/2014/main" xmlns="" id="{D8296DAC-4327-451B-9053-6C1B5BCF4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096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69E6C71C-A39F-4807-82DE-F02B275255F9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b="1" i="1" noProof="0" smtClean="0"/>
              <a:pPr rtl="0"/>
              <a:t>9</a:t>
            </a:fld>
            <a:endParaRPr lang="ru-RU" b="1" i="1" noProof="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CF094EC2-B21A-40DF-94A6-9952680BCB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xmlns="" id="{96245CDC-8EF7-49BE-B621-DF881A756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8973" y="376809"/>
            <a:ext cx="4414805" cy="1657362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ru-RU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ОСНОВНОЙ УРОВЕНЬ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C7326EC1-F899-44B1-B9D8-2E9E6F61CCF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5888" t="17010" r="17721" b="9296"/>
          <a:stretch/>
        </p:blipFill>
        <p:spPr>
          <a:xfrm>
            <a:off x="1247887" y="-116852"/>
            <a:ext cx="9228459" cy="6974852"/>
          </a:xfrm>
          <a:prstGeom prst="rect">
            <a:avLst/>
          </a:prstGeom>
        </p:spPr>
      </p:pic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E37936DC-0F9B-48A6-8914-FE0CC13261DA}"/>
              </a:ext>
            </a:extLst>
          </p:cNvPr>
          <p:cNvSpPr>
            <a:spLocks noGrp="1"/>
          </p:cNvSpPr>
          <p:nvPr>
            <p:ph idx="5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583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Contoso Theme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chemeClr val="bg1"/>
          </a:solidFill>
        </a:ln>
        <a:effectLst>
          <a:glow rad="165100">
            <a:schemeClr val="bg1">
              <a:alpha val="9000"/>
            </a:schemeClr>
          </a:glo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_30450545_TF12041065" id="{4F9AF34C-8375-4E43-9682-62FEDA785CFA}" vid="{63665423-7566-4E93-B761-854F54BB9A5D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2E6E59-6E17-40F8-B412-65DEC6629148}">
  <ds:schemaRefs>
    <ds:schemaRef ds:uri="http://schemas.microsoft.com/office/infopath/2007/PartnerControls"/>
    <ds:schemaRef ds:uri="http://purl.org/dc/elements/1.1/"/>
    <ds:schemaRef ds:uri="http://purl.org/dc/dcmitype/"/>
    <ds:schemaRef ds:uri="71af3243-3dd4-4a8d-8c0d-dd76da1f02a5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16c05727-aa75-4e4a-9b5f-8a80a1165891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0BB2B2B-C092-4034-8027-ED80E70B81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BD0185-E894-43F5-A381-22FE8094B9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STEM</Template>
  <TotalTime>0</TotalTime>
  <Words>279</Words>
  <Application>Microsoft Office PowerPoint</Application>
  <PresentationFormat>Произвольный</PresentationFormat>
  <Paragraphs>102</Paragraphs>
  <Slides>12</Slides>
  <Notes>10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ЛАБОРАТОРНАЯ РАБОТА №1</vt:lpstr>
      <vt:lpstr>Консультационная служба    Мэнуоринг</vt:lpstr>
      <vt:lpstr>Сущности и основной процесс</vt:lpstr>
      <vt:lpstr>Презентация PowerPoint</vt:lpstr>
      <vt:lpstr>Сущности:</vt:lpstr>
      <vt:lpstr>Команда</vt:lpstr>
      <vt:lpstr>Процессы</vt:lpstr>
      <vt:lpstr>Презентация PowerPoint</vt:lpstr>
      <vt:lpstr>Презентация PowerPoint</vt:lpstr>
      <vt:lpstr>Этап проектирования</vt:lpstr>
      <vt:lpstr>выводы</vt:lpstr>
      <vt:lpstr>Спасибо за внимание!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2019-09-26T10:42:57Z</dcterms:created>
  <dcterms:modified xsi:type="dcterms:W3CDTF">2019-10-17T14:20:30Z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