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6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1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378"/>
            <a:ext cx="9144000" cy="3850105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HANGMAN</a:t>
            </a:r>
            <a:br>
              <a:rPr lang="en-US" sz="9600" b="1" dirty="0" smtClean="0">
                <a:solidFill>
                  <a:srgbClr val="FF0000"/>
                </a:solidFill>
              </a:rPr>
            </a:br>
            <a:r>
              <a:rPr lang="en-US" sz="9600" b="1" dirty="0" smtClean="0">
                <a:solidFill>
                  <a:srgbClr val="FF0000"/>
                </a:solidFill>
              </a:rPr>
              <a:t>GAME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4484"/>
            <a:ext cx="9144000" cy="1275348"/>
          </a:xfrm>
        </p:spPr>
        <p:txBody>
          <a:bodyPr/>
          <a:lstStyle/>
          <a:p>
            <a:r>
              <a:rPr lang="en-US" dirty="0" smtClean="0"/>
              <a:t>(GUESS THE 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1" y="3730564"/>
            <a:ext cx="4651651" cy="2993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78" y="0"/>
            <a:ext cx="4663844" cy="3520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27" y="-51583"/>
            <a:ext cx="4499238" cy="3432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13" y="3730564"/>
            <a:ext cx="4627265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START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Start is another python file which is imported in the hangman game.</a:t>
            </a:r>
          </a:p>
          <a:p>
            <a:r>
              <a:rPr lang="en-US" sz="4400" dirty="0" smtClean="0"/>
              <a:t>It is just asking the username and displaying message “Let’s Play Game Username”.</a:t>
            </a:r>
          </a:p>
          <a:p>
            <a:r>
              <a:rPr lang="en-US" sz="4400" dirty="0" smtClean="0"/>
              <a:t>It has also a little </a:t>
            </a:r>
            <a:r>
              <a:rPr lang="en-US" sz="4400" dirty="0" err="1" smtClean="0"/>
              <a:t>gui</a:t>
            </a:r>
            <a:r>
              <a:rPr lang="en-US" sz="4400" dirty="0" smtClean="0"/>
              <a:t> part to place a button for submit and ok to go to game.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752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16" y="1752239"/>
            <a:ext cx="4869842" cy="2133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49" y="1752238"/>
            <a:ext cx="5095783" cy="21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770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THANK </a:t>
            </a:r>
            <a:br>
              <a:rPr lang="en-US" sz="7200" b="1" dirty="0" smtClean="0">
                <a:solidFill>
                  <a:srgbClr val="FF0000"/>
                </a:solidFill>
              </a:rPr>
            </a:br>
            <a:r>
              <a:rPr lang="en-US" sz="7200" b="1" dirty="0" smtClean="0">
                <a:solidFill>
                  <a:srgbClr val="FF0000"/>
                </a:solidFill>
              </a:rPr>
              <a:t>YOU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1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WHAT IS A HANGMAN GAME </a:t>
            </a:r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hangman is a game in which we have to guess the image.</a:t>
            </a:r>
          </a:p>
          <a:p>
            <a:r>
              <a:rPr lang="en-US" sz="4800" dirty="0" smtClean="0"/>
              <a:t>We have only three turns.</a:t>
            </a:r>
          </a:p>
          <a:p>
            <a:r>
              <a:rPr lang="en-US" sz="4800" dirty="0" smtClean="0"/>
              <a:t>After game is over you have to press retry or cancel.</a:t>
            </a:r>
          </a:p>
        </p:txBody>
      </p:sp>
    </p:spTree>
    <p:extLst>
      <p:ext uri="{BB962C8B-B14F-4D97-AF65-F5344CB8AC3E}">
        <p14:creationId xmlns:p14="http://schemas.microsoft.com/office/powerpoint/2010/main" val="16320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7145"/>
            <a:ext cx="10515600" cy="4267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95300"/>
            <a:ext cx="565785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6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27"/>
            <a:ext cx="10515600" cy="141396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MODULES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LAYOUT(GUI)</a:t>
            </a:r>
          </a:p>
          <a:p>
            <a:r>
              <a:rPr lang="en-US" sz="6000" dirty="0" smtClean="0"/>
              <a:t>KEYBOARD</a:t>
            </a:r>
          </a:p>
          <a:p>
            <a:r>
              <a:rPr lang="en-US" sz="6000" dirty="0" smtClean="0"/>
              <a:t>PICTURES</a:t>
            </a:r>
          </a:p>
          <a:p>
            <a:r>
              <a:rPr lang="en-US" sz="6000" dirty="0" smtClean="0"/>
              <a:t>START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22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LAYOUT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layout we have the GUI part, that is how the data on the window of </a:t>
            </a:r>
            <a:r>
              <a:rPr lang="en-US" sz="4000" dirty="0" err="1" smtClean="0"/>
              <a:t>tkinter</a:t>
            </a:r>
            <a:r>
              <a:rPr lang="en-US" sz="4000" dirty="0" smtClean="0"/>
              <a:t> will appear.</a:t>
            </a:r>
          </a:p>
          <a:p>
            <a:r>
              <a:rPr lang="en-US" sz="4000" dirty="0" smtClean="0"/>
              <a:t>Also layout specifies about the placing of every button whether it is raised and it’s length and breadth.</a:t>
            </a:r>
          </a:p>
          <a:p>
            <a:r>
              <a:rPr lang="en-US" sz="4000" dirty="0" smtClean="0"/>
              <a:t>There also message boxes included in GUI part of this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3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32" y="120650"/>
            <a:ext cx="5931568" cy="643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KEYBOARD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In keyboard we have 26 alphabets.</a:t>
            </a:r>
          </a:p>
          <a:p>
            <a:r>
              <a:rPr lang="en-US" sz="4400" dirty="0" smtClean="0"/>
              <a:t>For 26 characters 26 functions are made to call them when the button is pressed.</a:t>
            </a:r>
          </a:p>
          <a:p>
            <a:r>
              <a:rPr lang="en-US" sz="4400" dirty="0" smtClean="0"/>
              <a:t>Also in every function there is a condition to overcome the </a:t>
            </a:r>
            <a:r>
              <a:rPr lang="en-US" sz="4400" dirty="0" smtClean="0"/>
              <a:t>overwriting</a:t>
            </a:r>
            <a:r>
              <a:rPr lang="en-US" sz="4400" dirty="0" smtClean="0"/>
              <a:t> </a:t>
            </a:r>
            <a:r>
              <a:rPr lang="en-US" sz="4400" dirty="0" smtClean="0"/>
              <a:t>of entered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05" y="1227222"/>
            <a:ext cx="7387389" cy="33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4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PICTURES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 picture module we have </a:t>
            </a:r>
            <a:r>
              <a:rPr lang="en-US" sz="3600" dirty="0" err="1" smtClean="0"/>
              <a:t>creted</a:t>
            </a:r>
            <a:r>
              <a:rPr lang="en-US" sz="3600" dirty="0" smtClean="0"/>
              <a:t> a folder of images </a:t>
            </a:r>
            <a:r>
              <a:rPr lang="en-US" sz="3600" dirty="0" err="1" smtClean="0"/>
              <a:t>localy</a:t>
            </a:r>
            <a:r>
              <a:rPr lang="en-US" sz="3600" dirty="0" smtClean="0"/>
              <a:t> which are of .gif format.</a:t>
            </a:r>
          </a:p>
          <a:p>
            <a:r>
              <a:rPr lang="en-US" sz="3600" dirty="0" smtClean="0"/>
              <a:t>This pictures are the fetched from pc and given to variable.</a:t>
            </a:r>
          </a:p>
          <a:p>
            <a:r>
              <a:rPr lang="en-US" sz="3600" dirty="0" smtClean="0"/>
              <a:t>That variable is then given to a list in list and also provided with image name.</a:t>
            </a:r>
          </a:p>
          <a:p>
            <a:r>
              <a:rPr lang="en-US" sz="3600" dirty="0" smtClean="0"/>
              <a:t>In game every image </a:t>
            </a:r>
            <a:r>
              <a:rPr lang="en-US" sz="3600" smtClean="0"/>
              <a:t>is </a:t>
            </a:r>
            <a:r>
              <a:rPr lang="en-US" sz="3600" smtClean="0"/>
              <a:t>chosen </a:t>
            </a:r>
            <a:r>
              <a:rPr lang="en-US" sz="3600" dirty="0" smtClean="0"/>
              <a:t>randomly for that random function is used.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48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HANGMAN GAME</vt:lpstr>
      <vt:lpstr>WHAT IS A HANGMAN GAME ?</vt:lpstr>
      <vt:lpstr>PowerPoint Presentation</vt:lpstr>
      <vt:lpstr>MODULES</vt:lpstr>
      <vt:lpstr>LAYOUT</vt:lpstr>
      <vt:lpstr>PowerPoint Presentation</vt:lpstr>
      <vt:lpstr>KEYBOARD</vt:lpstr>
      <vt:lpstr>PowerPoint Presentation</vt:lpstr>
      <vt:lpstr>PICTURES</vt:lpstr>
      <vt:lpstr>PowerPoint Presentation</vt:lpstr>
      <vt:lpstr>START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antriksh null</dc:creator>
  <cp:lastModifiedBy>antriksh null</cp:lastModifiedBy>
  <cp:revision>32</cp:revision>
  <dcterms:created xsi:type="dcterms:W3CDTF">2016-11-10T16:02:44Z</dcterms:created>
  <dcterms:modified xsi:type="dcterms:W3CDTF">2016-11-11T04:37:41Z</dcterms:modified>
</cp:coreProperties>
</file>