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8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88" orient="horz"/>
        <p:guide pos="3840"/>
        <p:guide pos="12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db66a4b94_0_6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cdb66a4b94_0_6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db66a4b94_0_7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cdb66a4b94_0_7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db66a4b94_0_8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cdb66a4b94_0_8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db66a4b94_0_9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cdb66a4b94_0_9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db66a4b94_0_9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cdb66a4b94_0_9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db66a4b94_0_1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cdb66a4b94_0_12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db66a4b94_0_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cdb66a4b94_0_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db66a4b94_0_1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cdb66a4b94_0_13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db66a4b94_0_10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cdb66a4b94_0_10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db66a4b94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cdb66a4b94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db66a4b94_0_3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cdb66a4b94_0_3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db66a4b94_0_4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cdb66a4b94_0_4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db66a4b94_0_5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cdb66a4b94_0_5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2572" l="0" r="0" t="2573"/>
          <a:stretch/>
        </p:blipFill>
        <p:spPr>
          <a:xfrm>
            <a:off x="-35560" y="-31900"/>
            <a:ext cx="3650615" cy="6925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3615054" y="-31900"/>
            <a:ext cx="8576945" cy="6889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800791" y="6024880"/>
            <a:ext cx="8056247" cy="74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800791" y="4003199"/>
            <a:ext cx="805084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488435" y="6024880"/>
            <a:ext cx="2638182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b="0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3806188" y="1396366"/>
            <a:ext cx="8045451" cy="20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b="0"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47" y="404842"/>
            <a:ext cx="2185400" cy="67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Иллюстрация процесса">
  <p:cSld name="МТУСИ_Иллюстрация процесса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1"/>
          <p:cNvSpPr/>
          <p:nvPr>
            <p:ph idx="2" type="pic"/>
          </p:nvPr>
        </p:nvSpPr>
        <p:spPr>
          <a:xfrm>
            <a:off x="479423" y="2735265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479423" y="1798320"/>
            <a:ext cx="1123315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3" type="body"/>
          </p:nvPr>
        </p:nvSpPr>
        <p:spPr>
          <a:xfrm>
            <a:off x="1971675" y="2735266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4" type="body"/>
          </p:nvPr>
        </p:nvSpPr>
        <p:spPr>
          <a:xfrm>
            <a:off x="479425" y="5603240"/>
            <a:ext cx="11229974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1"/>
          <p:cNvSpPr/>
          <p:nvPr>
            <p:ph idx="5" type="pic"/>
          </p:nvPr>
        </p:nvSpPr>
        <p:spPr>
          <a:xfrm>
            <a:off x="479423" y="3702060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9" name="Google Shape;109;p11"/>
          <p:cNvSpPr/>
          <p:nvPr>
            <p:ph idx="6" type="pic"/>
          </p:nvPr>
        </p:nvSpPr>
        <p:spPr>
          <a:xfrm>
            <a:off x="479423" y="4638039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0" name="Google Shape;110;p11"/>
          <p:cNvSpPr txBox="1"/>
          <p:nvPr>
            <p:ph idx="7" type="body"/>
          </p:nvPr>
        </p:nvSpPr>
        <p:spPr>
          <a:xfrm>
            <a:off x="1971674" y="3699500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8" type="body"/>
          </p:nvPr>
        </p:nvSpPr>
        <p:spPr>
          <a:xfrm>
            <a:off x="1971673" y="4636445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9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1">
  <p:cSld name="МТУСИ_График_вид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8966200" y="6352540"/>
            <a:ext cx="2746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479424" y="1922465"/>
            <a:ext cx="5616576" cy="729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479425" y="2763520"/>
            <a:ext cx="5616575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3" type="body"/>
          </p:nvPr>
        </p:nvSpPr>
        <p:spPr>
          <a:xfrm>
            <a:off x="479425" y="5603240"/>
            <a:ext cx="5616575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2"/>
          <p:cNvSpPr/>
          <p:nvPr>
            <p:ph idx="4" type="chart"/>
          </p:nvPr>
        </p:nvSpPr>
        <p:spPr>
          <a:xfrm>
            <a:off x="6356350" y="1923100"/>
            <a:ext cx="5353050" cy="42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5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2">
  <p:cSld name="МТУСИ_График_вид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479425" y="4152900"/>
            <a:ext cx="5433695" cy="2085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6280470" y="4152900"/>
            <a:ext cx="5433695" cy="2085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/>
          <p:nvPr>
            <p:ph idx="3" type="chart"/>
          </p:nvPr>
        </p:nvSpPr>
        <p:spPr>
          <a:xfrm>
            <a:off x="482600" y="1746941"/>
            <a:ext cx="5430519" cy="229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3"/>
          <p:cNvSpPr/>
          <p:nvPr>
            <p:ph idx="4" type="chart"/>
          </p:nvPr>
        </p:nvSpPr>
        <p:spPr>
          <a:xfrm>
            <a:off x="6275704" y="1746941"/>
            <a:ext cx="5433695" cy="229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5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3">
  <p:cSld name="МТУСИ_График_вид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53399" y="1705608"/>
            <a:ext cx="3544246" cy="4532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4"/>
          <p:cNvSpPr/>
          <p:nvPr>
            <p:ph idx="2" type="chart"/>
          </p:nvPr>
        </p:nvSpPr>
        <p:spPr>
          <a:xfrm>
            <a:off x="479425" y="1705607"/>
            <a:ext cx="3544247" cy="3475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7" name="Google Shape;137;p14"/>
          <p:cNvSpPr/>
          <p:nvPr>
            <p:ph idx="3" type="chart"/>
          </p:nvPr>
        </p:nvSpPr>
        <p:spPr>
          <a:xfrm>
            <a:off x="4316412" y="1705607"/>
            <a:ext cx="3544247" cy="3475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4" type="body"/>
          </p:nvPr>
        </p:nvSpPr>
        <p:spPr>
          <a:xfrm>
            <a:off x="479425" y="5296534"/>
            <a:ext cx="3544245" cy="95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5" type="body"/>
          </p:nvPr>
        </p:nvSpPr>
        <p:spPr>
          <a:xfrm>
            <a:off x="4316412" y="5290183"/>
            <a:ext cx="3544247" cy="95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6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4">
  <p:cSld name="МТУСИ_График_вид4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479425" y="4495798"/>
            <a:ext cx="3544247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2" type="body"/>
          </p:nvPr>
        </p:nvSpPr>
        <p:spPr>
          <a:xfrm>
            <a:off x="4316412" y="4495798"/>
            <a:ext cx="3544249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3" type="body"/>
          </p:nvPr>
        </p:nvSpPr>
        <p:spPr>
          <a:xfrm>
            <a:off x="8153399" y="4495798"/>
            <a:ext cx="3556000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5"/>
          <p:cNvSpPr/>
          <p:nvPr>
            <p:ph idx="4" type="chart"/>
          </p:nvPr>
        </p:nvSpPr>
        <p:spPr>
          <a:xfrm>
            <a:off x="479425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p15"/>
          <p:cNvSpPr/>
          <p:nvPr>
            <p:ph idx="5" type="chart"/>
          </p:nvPr>
        </p:nvSpPr>
        <p:spPr>
          <a:xfrm>
            <a:off x="4316412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15"/>
          <p:cNvSpPr/>
          <p:nvPr>
            <p:ph idx="6" type="chart"/>
          </p:nvPr>
        </p:nvSpPr>
        <p:spPr>
          <a:xfrm>
            <a:off x="8153399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7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1">
  <p:cSld name="МТУСИ_Цифры для определения_вид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84506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>
            <a:off x="484505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3" type="body"/>
          </p:nvPr>
        </p:nvSpPr>
        <p:spPr>
          <a:xfrm>
            <a:off x="4328957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4" type="body"/>
          </p:nvPr>
        </p:nvSpPr>
        <p:spPr>
          <a:xfrm>
            <a:off x="4328956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5" type="body"/>
          </p:nvPr>
        </p:nvSpPr>
        <p:spPr>
          <a:xfrm>
            <a:off x="8170233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6" type="body"/>
          </p:nvPr>
        </p:nvSpPr>
        <p:spPr>
          <a:xfrm>
            <a:off x="8170232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7" type="body"/>
          </p:nvPr>
        </p:nvSpPr>
        <p:spPr>
          <a:xfrm>
            <a:off x="482600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8" type="body"/>
          </p:nvPr>
        </p:nvSpPr>
        <p:spPr>
          <a:xfrm>
            <a:off x="482600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9" type="body"/>
          </p:nvPr>
        </p:nvSpPr>
        <p:spPr>
          <a:xfrm>
            <a:off x="4327052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3" type="body"/>
          </p:nvPr>
        </p:nvSpPr>
        <p:spPr>
          <a:xfrm>
            <a:off x="4327051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4" type="body"/>
          </p:nvPr>
        </p:nvSpPr>
        <p:spPr>
          <a:xfrm>
            <a:off x="8168328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5" type="body"/>
          </p:nvPr>
        </p:nvSpPr>
        <p:spPr>
          <a:xfrm>
            <a:off x="8168327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6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2">
  <p:cSld name="МТУСИ_Цифры для определения_вид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484506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2" type="body"/>
          </p:nvPr>
        </p:nvSpPr>
        <p:spPr>
          <a:xfrm>
            <a:off x="484505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3" type="body"/>
          </p:nvPr>
        </p:nvSpPr>
        <p:spPr>
          <a:xfrm>
            <a:off x="4328957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4" type="body"/>
          </p:nvPr>
        </p:nvSpPr>
        <p:spPr>
          <a:xfrm>
            <a:off x="4328956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5" type="body"/>
          </p:nvPr>
        </p:nvSpPr>
        <p:spPr>
          <a:xfrm>
            <a:off x="8170233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6" type="body"/>
          </p:nvPr>
        </p:nvSpPr>
        <p:spPr>
          <a:xfrm>
            <a:off x="8170232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7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1">
  <p:cSld name="МТУСИ_Текст_вид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479425" y="1828799"/>
            <a:ext cx="3544247" cy="440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2" type="body"/>
          </p:nvPr>
        </p:nvSpPr>
        <p:spPr>
          <a:xfrm>
            <a:off x="4316412" y="1828637"/>
            <a:ext cx="3544249" cy="440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3" type="body"/>
          </p:nvPr>
        </p:nvSpPr>
        <p:spPr>
          <a:xfrm>
            <a:off x="8153399" y="1828799"/>
            <a:ext cx="3556000" cy="440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4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2">
  <p:cSld name="МТУСИ_Текст_вид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479425" y="1738315"/>
            <a:ext cx="11233150" cy="449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2">
  <p:cSld name="МТУСИ_Таблица_вид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477835" y="1819118"/>
            <a:ext cx="11229975" cy="532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2" type="body"/>
          </p:nvPr>
        </p:nvSpPr>
        <p:spPr>
          <a:xfrm>
            <a:off x="479425" y="5670369"/>
            <a:ext cx="11233150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3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3">
  <p:cSld name="МТУСИ_Графическое изображение_вид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/>
          <p:nvPr>
            <p:ph idx="2" type="pic"/>
          </p:nvPr>
        </p:nvSpPr>
        <p:spPr>
          <a:xfrm>
            <a:off x="7781926" y="1798320"/>
            <a:ext cx="3927474" cy="2114233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79423" y="1798320"/>
            <a:ext cx="7054851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3" type="body"/>
          </p:nvPr>
        </p:nvSpPr>
        <p:spPr>
          <a:xfrm>
            <a:off x="479425" y="2763520"/>
            <a:ext cx="7054850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4" type="body"/>
          </p:nvPr>
        </p:nvSpPr>
        <p:spPr>
          <a:xfrm>
            <a:off x="479425" y="5603240"/>
            <a:ext cx="7054849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/>
          <p:nvPr>
            <p:ph idx="5" type="pic"/>
          </p:nvPr>
        </p:nvSpPr>
        <p:spPr>
          <a:xfrm>
            <a:off x="7781926" y="4057332"/>
            <a:ext cx="3927474" cy="2114233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1" name="Google Shape;31;p3"/>
          <p:cNvSpPr txBox="1"/>
          <p:nvPr>
            <p:ph idx="6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вид1">
  <p:cSld name="МТУСИ_вид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1">
  <p:cSld name="МТУСИ_Таблица_вид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77835" y="1819118"/>
            <a:ext cx="11229975" cy="532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8255479" y="2440089"/>
            <a:ext cx="3457096" cy="3123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b="0"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3" type="body"/>
          </p:nvPr>
        </p:nvSpPr>
        <p:spPr>
          <a:xfrm>
            <a:off x="479425" y="5670369"/>
            <a:ext cx="11233150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4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1">
  <p:cSld name="МТУСИ_Графическое изображение_вид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79424" y="6356350"/>
            <a:ext cx="7673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/>
          <p:nvPr>
            <p:ph idx="2" type="pic"/>
          </p:nvPr>
        </p:nvSpPr>
        <p:spPr>
          <a:xfrm>
            <a:off x="4524375" y="1798320"/>
            <a:ext cx="7185025" cy="4373245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79424" y="1798320"/>
            <a:ext cx="3892551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3" type="body"/>
          </p:nvPr>
        </p:nvSpPr>
        <p:spPr>
          <a:xfrm>
            <a:off x="479426" y="2763520"/>
            <a:ext cx="3892550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4" type="body"/>
          </p:nvPr>
        </p:nvSpPr>
        <p:spPr>
          <a:xfrm>
            <a:off x="479426" y="5603240"/>
            <a:ext cx="3892550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5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2">
  <p:cSld name="МТУСИ_Графическое изображение_вид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>
            <p:ph idx="2" type="pic"/>
          </p:nvPr>
        </p:nvSpPr>
        <p:spPr>
          <a:xfrm>
            <a:off x="6309042" y="1798320"/>
            <a:ext cx="5400358" cy="4373245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479424" y="1798320"/>
            <a:ext cx="5616576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479425" y="2763520"/>
            <a:ext cx="5616575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479425" y="5603240"/>
            <a:ext cx="5616575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5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4">
  <p:cSld name="МТУСИ_Графическое изображение_вид4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/>
          <p:nvPr>
            <p:ph idx="2" type="pic"/>
          </p:nvPr>
        </p:nvSpPr>
        <p:spPr>
          <a:xfrm>
            <a:off x="479425" y="1686558"/>
            <a:ext cx="5433695" cy="1742441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79425" y="3510280"/>
            <a:ext cx="5433695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3" type="pic"/>
          </p:nvPr>
        </p:nvSpPr>
        <p:spPr>
          <a:xfrm>
            <a:off x="6280470" y="1686558"/>
            <a:ext cx="5433695" cy="1742441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65" name="Google Shape;65;p7"/>
          <p:cNvSpPr txBox="1"/>
          <p:nvPr>
            <p:ph idx="4" type="body"/>
          </p:nvPr>
        </p:nvSpPr>
        <p:spPr>
          <a:xfrm>
            <a:off x="6280470" y="3510280"/>
            <a:ext cx="5433695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5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5">
  <p:cSld name="МТУСИ_Графическое изображение_вид5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8"/>
          <p:cNvSpPr/>
          <p:nvPr>
            <p:ph idx="2" type="pic"/>
          </p:nvPr>
        </p:nvSpPr>
        <p:spPr>
          <a:xfrm>
            <a:off x="479426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479425" y="3510280"/>
            <a:ext cx="3544247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8"/>
          <p:cNvSpPr/>
          <p:nvPr>
            <p:ph idx="3" type="pic"/>
          </p:nvPr>
        </p:nvSpPr>
        <p:spPr>
          <a:xfrm>
            <a:off x="4316413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4" name="Google Shape;74;p8"/>
          <p:cNvSpPr txBox="1"/>
          <p:nvPr>
            <p:ph idx="4" type="body"/>
          </p:nvPr>
        </p:nvSpPr>
        <p:spPr>
          <a:xfrm>
            <a:off x="4316412" y="3510280"/>
            <a:ext cx="3544249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"/>
          <p:cNvSpPr/>
          <p:nvPr>
            <p:ph idx="5" type="pic"/>
          </p:nvPr>
        </p:nvSpPr>
        <p:spPr>
          <a:xfrm>
            <a:off x="8153399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6" name="Google Shape;76;p8"/>
          <p:cNvSpPr txBox="1"/>
          <p:nvPr>
            <p:ph idx="6" type="body"/>
          </p:nvPr>
        </p:nvSpPr>
        <p:spPr>
          <a:xfrm>
            <a:off x="8153399" y="3510280"/>
            <a:ext cx="3556000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7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6">
  <p:cSld name="МТУСИ_Графическое изображение_вид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/>
          <p:nvPr>
            <p:ph idx="2" type="pic"/>
          </p:nvPr>
        </p:nvSpPr>
        <p:spPr>
          <a:xfrm>
            <a:off x="479426" y="1686557"/>
            <a:ext cx="3544250" cy="2727959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479425" y="4495798"/>
            <a:ext cx="3544247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/>
          <p:nvPr>
            <p:ph idx="3" type="pic"/>
          </p:nvPr>
        </p:nvSpPr>
        <p:spPr>
          <a:xfrm>
            <a:off x="4316413" y="1686557"/>
            <a:ext cx="3544250" cy="2727959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5" name="Google Shape;85;p9"/>
          <p:cNvSpPr txBox="1"/>
          <p:nvPr>
            <p:ph idx="4" type="body"/>
          </p:nvPr>
        </p:nvSpPr>
        <p:spPr>
          <a:xfrm>
            <a:off x="4316412" y="4495798"/>
            <a:ext cx="3544249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5" type="pic"/>
          </p:nvPr>
        </p:nvSpPr>
        <p:spPr>
          <a:xfrm>
            <a:off x="8153399" y="1686558"/>
            <a:ext cx="3544250" cy="271875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7" name="Google Shape;87;p9"/>
          <p:cNvSpPr txBox="1"/>
          <p:nvPr>
            <p:ph idx="6" type="body"/>
          </p:nvPr>
        </p:nvSpPr>
        <p:spPr>
          <a:xfrm>
            <a:off x="8153399" y="4495798"/>
            <a:ext cx="3556000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7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7">
  <p:cSld name="МТУСИ_Графическое изображение_вид7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/>
          <p:nvPr>
            <p:ph idx="2" type="pic"/>
          </p:nvPr>
        </p:nvSpPr>
        <p:spPr>
          <a:xfrm>
            <a:off x="479426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4" name="Google Shape;94;p10"/>
          <p:cNvSpPr/>
          <p:nvPr>
            <p:ph idx="3" type="pic"/>
          </p:nvPr>
        </p:nvSpPr>
        <p:spPr>
          <a:xfrm>
            <a:off x="479426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5" name="Google Shape;95;p10"/>
          <p:cNvSpPr/>
          <p:nvPr>
            <p:ph idx="4" type="pic"/>
          </p:nvPr>
        </p:nvSpPr>
        <p:spPr>
          <a:xfrm>
            <a:off x="4323875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6" name="Google Shape;96;p10"/>
          <p:cNvSpPr/>
          <p:nvPr>
            <p:ph idx="5" type="pic"/>
          </p:nvPr>
        </p:nvSpPr>
        <p:spPr>
          <a:xfrm>
            <a:off x="4323875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7" name="Google Shape;97;p10"/>
          <p:cNvSpPr/>
          <p:nvPr>
            <p:ph idx="6" type="pic"/>
          </p:nvPr>
        </p:nvSpPr>
        <p:spPr>
          <a:xfrm>
            <a:off x="8165150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8" name="Google Shape;98;p10"/>
          <p:cNvSpPr/>
          <p:nvPr>
            <p:ph idx="7" type="pic"/>
          </p:nvPr>
        </p:nvSpPr>
        <p:spPr>
          <a:xfrm>
            <a:off x="8165150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6520" y="0"/>
            <a:ext cx="12038470" cy="677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0571"/>
            <a:ext cx="12192000" cy="6067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952500" y="2425748"/>
            <a:ext cx="10899140" cy="1003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52500" y="3676650"/>
            <a:ext cx="10401300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79425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0167" y="142188"/>
            <a:ext cx="952406" cy="2934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3" type="body"/>
          </p:nvPr>
        </p:nvSpPr>
        <p:spPr>
          <a:xfrm>
            <a:off x="488435" y="6024880"/>
            <a:ext cx="2638182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3800816" y="5358580"/>
            <a:ext cx="80562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rPr lang="en-US"/>
              <a:t> Выполнил студент </a:t>
            </a:r>
            <a:r>
              <a:rPr lang="en-US"/>
              <a:t>БВТ2002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rPr lang="en-US"/>
              <a:t>Ким Игорь Владимирович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>
            <p:ph type="title"/>
          </p:nvPr>
        </p:nvSpPr>
        <p:spPr>
          <a:xfrm>
            <a:off x="3806188" y="1396366"/>
            <a:ext cx="8045451" cy="20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US" sz="3600"/>
              <a:t>Разработка мобильного приложения Language App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угадай животное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t/>
            </a:r>
            <a:endParaRPr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700" y="862825"/>
            <a:ext cx="2572925" cy="57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299" y="862825"/>
            <a:ext cx="2572925" cy="569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3900" y="828063"/>
            <a:ext cx="2572925" cy="576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словесная практика</a:t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975" y="845725"/>
            <a:ext cx="2595600" cy="57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625" y="847379"/>
            <a:ext cx="2595600" cy="577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8025" y="878335"/>
            <a:ext cx="2595600" cy="574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словесная практика</a:t>
            </a:r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350" y="957225"/>
            <a:ext cx="2587475" cy="5833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2875" y="1007925"/>
            <a:ext cx="2547400" cy="573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8003" y="979487"/>
            <a:ext cx="2587460" cy="57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прослушивание</a:t>
            </a:r>
            <a:endParaRPr/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525" y="831275"/>
            <a:ext cx="2567375" cy="56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6700" y="822475"/>
            <a:ext cx="2567375" cy="567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прослушивание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t/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449" y="775472"/>
            <a:ext cx="2567375" cy="571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492" y="775475"/>
            <a:ext cx="2605982" cy="57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обрезки фотографии</a:t>
            </a:r>
            <a:endParaRPr/>
          </a:p>
        </p:txBody>
      </p:sp>
      <p:pic>
        <p:nvPicPr>
          <p:cNvPr id="316" name="Google Shape;3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975" y="841525"/>
            <a:ext cx="2634050" cy="58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Splash Screen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810" y="818850"/>
            <a:ext cx="2538375" cy="56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авторизации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b="0" l="0" r="0" t="833"/>
          <a:stretch/>
        </p:blipFill>
        <p:spPr>
          <a:xfrm>
            <a:off x="3185600" y="848550"/>
            <a:ext cx="2424925" cy="51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4450" y="848550"/>
            <a:ext cx="2521950" cy="5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восстановление пароля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725" y="843250"/>
            <a:ext cx="2546957" cy="571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475" y="855048"/>
            <a:ext cx="2546950" cy="569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idx="4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онбординга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575" y="1179350"/>
            <a:ext cx="2424925" cy="516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4">
            <a:alphaModFix/>
          </a:blip>
          <a:srcRect b="2827" l="3490" r="2427" t="0"/>
          <a:stretch/>
        </p:blipFill>
        <p:spPr>
          <a:xfrm>
            <a:off x="1016400" y="1179350"/>
            <a:ext cx="2348775" cy="51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2900" y="1157113"/>
            <a:ext cx="2348775" cy="52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3075" y="1159363"/>
            <a:ext cx="2348775" cy="520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онбординга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t/>
            </a: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400" y="997950"/>
            <a:ext cx="2305350" cy="51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475" y="997950"/>
            <a:ext cx="2305350" cy="5092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3550" y="994700"/>
            <a:ext cx="2305350" cy="50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725" y="997950"/>
            <a:ext cx="2364174" cy="513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Главный экран</a:t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450" y="840325"/>
            <a:ext cx="2456150" cy="547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525" y="840325"/>
            <a:ext cx="2456150" cy="5409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профиля</a:t>
            </a:r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375" y="671400"/>
            <a:ext cx="2629775" cy="581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500" y="671400"/>
            <a:ext cx="2629775" cy="5818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en-US"/>
              <a:t>Экран угадай животное</a:t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150" y="834700"/>
            <a:ext cx="2601650" cy="576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826" y="848750"/>
            <a:ext cx="2601650" cy="5735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0450" y="834700"/>
            <a:ext cx="2601650" cy="5736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