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7" r:id="rId5"/>
    <p:sldId id="269" r:id="rId6"/>
    <p:sldId id="264" r:id="rId7"/>
    <p:sldId id="266" r:id="rId8"/>
    <p:sldId id="258" r:id="rId9"/>
    <p:sldId id="259" r:id="rId10"/>
    <p:sldId id="260" r:id="rId11"/>
    <p:sldId id="262" r:id="rId12"/>
    <p:sldId id="261" r:id="rId13"/>
    <p:sldId id="263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7" autoAdjust="0"/>
    <p:restoredTop sz="94660"/>
  </p:normalViewPr>
  <p:slideViewPr>
    <p:cSldViewPr snapToGrid="0">
      <p:cViewPr>
        <p:scale>
          <a:sx n="69" d="100"/>
          <a:sy n="69" d="100"/>
        </p:scale>
        <p:origin x="903" y="9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02ECA8-5766-D888-89D5-F5851B541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38A82FD-C87C-D673-3514-E900793B2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18C09AF-4F93-886D-26E9-4DF2F78A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B4BC-2BDF-4880-A353-743B25E19E26}" type="datetimeFigureOut">
              <a:rPr lang="it-IT" smtClean="0"/>
              <a:t>17/06/2024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44C683-C34D-0505-BDA3-E2E059CDB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1459D1B-BEBC-FF1A-6272-B4C95D170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F7AC2-03B6-4303-B574-CBE5B044D1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21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ABB3C3-4CEB-3893-A381-877D2AB18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A8E166B-32CC-34A7-410C-03AC52E2E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849DB4-4107-3736-FA55-0A30D0F69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B4BC-2BDF-4880-A353-743B25E19E26}" type="datetimeFigureOut">
              <a:rPr lang="it-IT" smtClean="0"/>
              <a:t>17/06/2024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D1F401-13AE-D67B-BC6C-F871BC778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E3B9C0D-E8A6-0610-9FFD-3FE07159B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F7AC2-03B6-4303-B574-CBE5B044D1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097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04D5182-D2C0-AC18-7E20-A60888F37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EFA70E2-228A-DCD9-E86C-10A8ECE8B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D354338-C499-659E-1F65-25957C855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B4BC-2BDF-4880-A353-743B25E19E26}" type="datetimeFigureOut">
              <a:rPr lang="it-IT" smtClean="0"/>
              <a:t>17/06/2024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0B4B131-C350-57B0-58B0-FAE86F96A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9D99F5E-D510-FA83-A4C6-9908A05F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F7AC2-03B6-4303-B574-CBE5B044D1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7197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73F61A-285C-78FE-51F8-60ABF56C5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F54514-9E24-E947-A359-02CB690FE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93DB88-3A2B-5189-6A5E-BE5934082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B4BC-2BDF-4880-A353-743B25E19E26}" type="datetimeFigureOut">
              <a:rPr lang="it-IT" smtClean="0"/>
              <a:t>17/06/2024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001ACEF-D72E-2DBF-75E1-1226BAB0D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0A2BB93-AD54-0C0A-707F-D5D968995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F7AC2-03B6-4303-B574-CBE5B044D1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759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440780-5D27-ADF9-B3AF-363155AC0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31253AB-4D75-AF96-EE3F-195BCCFC9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3735985-2176-14A1-2131-E3624FC78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B4BC-2BDF-4880-A353-743B25E19E26}" type="datetimeFigureOut">
              <a:rPr lang="it-IT" smtClean="0"/>
              <a:t>17/06/2024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DE24FC7-03D1-C5AC-7B7B-C71EADFA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B6AD0F6-BF85-118C-5866-7E036248D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F7AC2-03B6-4303-B574-CBE5B044D1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6622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ABFA0A-E731-2B0F-1E24-DF33DC235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C40B89-613B-D74C-9CA8-6E7767665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D1C306D-62A8-E98B-3CE2-D6F9338CA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D2D9BD0-CC69-8451-4DA7-C8BE6D14F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B4BC-2BDF-4880-A353-743B25E19E26}" type="datetimeFigureOut">
              <a:rPr lang="it-IT" smtClean="0"/>
              <a:t>17/06/2024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DC66C66-13F3-EA0F-83EE-49D9C8262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117B15E-8E75-BDF0-65B0-895FB527C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F7AC2-03B6-4303-B574-CBE5B044D1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0521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E204E7-2E90-87D3-A985-E61A0A9A1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5D048C-A6D9-4230-F741-FE341EEEF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A0AC66D-D821-33AB-FA9E-9F2B8EF05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18364D7-33FF-1FE5-7F9B-9DCFDA9359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D52E1AB-160A-6916-61A0-FC0E1AA13E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38F21C7-6D17-C013-A18A-825DA947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B4BC-2BDF-4880-A353-743B25E19E26}" type="datetimeFigureOut">
              <a:rPr lang="it-IT" smtClean="0"/>
              <a:t>17/06/2024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DBDBC9B-49F9-0D8E-28F9-5DB0501DE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8CD578D-7711-737A-88B0-7E23C7400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F7AC2-03B6-4303-B574-CBE5B044D1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2328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9FE669-7A2C-4A8B-C166-01E2E7620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44C72CE-366B-A742-B55C-B71763CF3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B4BC-2BDF-4880-A353-743B25E19E26}" type="datetimeFigureOut">
              <a:rPr lang="it-IT" smtClean="0"/>
              <a:t>17/06/2024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2873EE9-9D52-6A5C-38C7-72E4CFB6A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79DD0AF-A3E4-2858-2C68-CFA5570FB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F7AC2-03B6-4303-B574-CBE5B044D1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1546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7A3FC93-AF2C-F984-DDDD-93675DFE7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B4BC-2BDF-4880-A353-743B25E19E26}" type="datetimeFigureOut">
              <a:rPr lang="it-IT" smtClean="0"/>
              <a:t>17/06/2024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16F89FC-8901-2BEF-FC80-F2F201B6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3BFD49B-EBE8-AD6C-A0F0-41DF94EB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F7AC2-03B6-4303-B574-CBE5B044D1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6438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3BF810-47F5-0A3A-C61D-CBAEC0C4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766443-8EA4-20CD-6202-0ECE9CECA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C7B7424-23F0-226A-BE5A-0BE0F96C1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7D02BCA-C3FC-3E54-DB3B-BBE8399A2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B4BC-2BDF-4880-A353-743B25E19E26}" type="datetimeFigureOut">
              <a:rPr lang="it-IT" smtClean="0"/>
              <a:t>17/06/2024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D183A3D-8ABD-7F3D-076D-FDB9C8694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3DFDA39-6AE7-A353-E4DD-C131BB479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F7AC2-03B6-4303-B574-CBE5B044D1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7474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DA9B79-70BA-F9A3-9024-A92437193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586D9A7-F25D-B7C2-C99C-4CE3C6729E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DDAF0B8-7265-BA8B-E90E-8502FA4F6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F0CE377-F9A7-8EA4-BE9B-ED655C290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B4BC-2BDF-4880-A353-743B25E19E26}" type="datetimeFigureOut">
              <a:rPr lang="it-IT" smtClean="0"/>
              <a:t>17/06/2024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BE8B29D-2A90-DF65-ECC9-29672E513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66FD956-4CB1-8FA5-6773-AC4792802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F7AC2-03B6-4303-B574-CBE5B044D1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962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18E1A8F-9A73-4F93-FD83-D16DB1580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9398197-4351-867C-3DEB-B7A230DAC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AA8A7B-E603-FC08-42D5-BB8BDDC15D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ABB4BC-2BDF-4880-A353-743B25E19E26}" type="datetimeFigureOut">
              <a:rPr lang="it-IT" smtClean="0"/>
              <a:t>17/06/2024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EB81B23-F1F0-8371-4552-B00253B814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D7B2DD7-4D6A-567C-66A2-3413F63C37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1F7AC2-03B6-4303-B574-CBE5B044D1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4176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Immagine che contiene arte, disegno, dipinto, Elementi grafici&#10;&#10;Descrizione generata automaticamente">
            <a:extLst>
              <a:ext uri="{FF2B5EF4-FFF2-40B4-BE49-F238E27FC236}">
                <a16:creationId xmlns:a16="http://schemas.microsoft.com/office/drawing/2014/main" id="{14124702-7813-5FA2-CB26-1A72EE0FF7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35" b="2390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ABC3AD9-8787-AC27-AE5F-32F379DD6B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Codex </a:t>
            </a:r>
            <a:r>
              <a:rPr lang="it-IT" sz="6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Naturalis</a:t>
            </a:r>
            <a:br>
              <a:rPr lang="it-IT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AM-04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CECD418-CA71-D0A0-13FC-A9EEE9E92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12018"/>
          </a:xfrm>
        </p:spPr>
        <p:txBody>
          <a:bodyPr>
            <a:normAutofit lnSpcReduction="10000"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A.A. 2023-2024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Corsi Jacopo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Consorte Federico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Dodi Filippo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Contemi Agostino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Professori: Margara, Conti</a:t>
            </a:r>
          </a:p>
        </p:txBody>
      </p:sp>
    </p:spTree>
    <p:extLst>
      <p:ext uri="{BB962C8B-B14F-4D97-AF65-F5344CB8AC3E}">
        <p14:creationId xmlns:p14="http://schemas.microsoft.com/office/powerpoint/2010/main" val="3068998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68E402-EB79-3EE7-43BE-1F024700E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Interfacce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3BD885-F703-F1A1-ACBE-1D8B522CD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Fai capire che puoi spiegare tutto anche solo con le interfacce</a:t>
            </a:r>
          </a:p>
        </p:txBody>
      </p:sp>
    </p:spTree>
    <p:extLst>
      <p:ext uri="{BB962C8B-B14F-4D97-AF65-F5344CB8AC3E}">
        <p14:creationId xmlns:p14="http://schemas.microsoft.com/office/powerpoint/2010/main" val="2036501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3F119B-744B-DF08-B924-09FC73290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UML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0FD9ED-D635-139B-428B-EB349D692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5042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EABFB3-A304-835C-6099-C5DE1EA11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Connessione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B1C29B-A772-A746-6DF3-B22AC1379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RMI e SOCKET</a:t>
            </a:r>
          </a:p>
        </p:txBody>
      </p:sp>
    </p:spTree>
    <p:extLst>
      <p:ext uri="{BB962C8B-B14F-4D97-AF65-F5344CB8AC3E}">
        <p14:creationId xmlns:p14="http://schemas.microsoft.com/office/powerpoint/2010/main" val="3273906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A27252-7D1B-A9B7-F25E-26B2A5BDF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SEQUENCE DIAGRAM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409A65-D50E-EBAD-BFA7-0BEDC3CDF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2155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F16210-2818-3A91-9CEF-6EFC392F4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Funzionalità Aggiuntive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12F9D9-CC5F-5145-28C4-4E7EE36A1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Abbiamo scelto di implementare le seguenti funzionalità aggiuntive:</a:t>
            </a:r>
          </a:p>
          <a:p>
            <a:pPr>
              <a:buFontTx/>
              <a:buChar char="-"/>
            </a:pPr>
            <a:r>
              <a:rPr lang="it-IT" dirty="0"/>
              <a:t>Chat</a:t>
            </a:r>
          </a:p>
          <a:p>
            <a:pPr>
              <a:buFontTx/>
              <a:buChar char="-"/>
            </a:pPr>
            <a:r>
              <a:rPr lang="it-IT" dirty="0"/>
              <a:t>Persistenza</a:t>
            </a:r>
          </a:p>
          <a:p>
            <a:pPr>
              <a:buFontTx/>
              <a:buChar char="-"/>
            </a:pPr>
            <a:r>
              <a:rPr lang="it-IT" dirty="0"/>
              <a:t>Resilienza alle disconnessioni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68894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7AD7A1-B69C-EFF3-B100-80F2B3655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CHAT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69B5F578-6CF5-C1C0-C7EB-7A9F3F885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Classe Message &gt; </a:t>
            </a:r>
          </a:p>
          <a:p>
            <a:pPr marL="0" indent="0">
              <a:buNone/>
            </a:pPr>
            <a:r>
              <a:rPr lang="it-IT" dirty="0"/>
              <a:t>	Ogni messaggio possiede il nome del mandante, il </a:t>
            </a:r>
            <a:r>
              <a:rPr lang="it-IT" dirty="0" err="1"/>
              <a:t>timestamp</a:t>
            </a:r>
            <a:r>
              <a:rPr lang="it-IT" dirty="0"/>
              <a:t> e il testo del messaggio</a:t>
            </a:r>
          </a:p>
          <a:p>
            <a:pPr marL="0" indent="0">
              <a:buNone/>
            </a:pPr>
            <a:r>
              <a:rPr lang="it-IT" dirty="0"/>
              <a:t>Classe Chat &gt;</a:t>
            </a:r>
          </a:p>
          <a:p>
            <a:pPr marL="0" indent="0">
              <a:buNone/>
            </a:pPr>
            <a:r>
              <a:rPr lang="it-IT" dirty="0"/>
              <a:t>	Una List&lt;Message&gt;</a:t>
            </a:r>
          </a:p>
        </p:txBody>
      </p:sp>
    </p:spTree>
    <p:extLst>
      <p:ext uri="{BB962C8B-B14F-4D97-AF65-F5344CB8AC3E}">
        <p14:creationId xmlns:p14="http://schemas.microsoft.com/office/powerpoint/2010/main" val="2566619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20E2E7-1A96-13A3-36EB-DD60700E7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Persistenza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01DC9F8-7230-0A75-84FF-FA5F7E902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Ogni cambio di turno (funzione </a:t>
            </a:r>
            <a:r>
              <a:rPr lang="it-IT" dirty="0" err="1"/>
              <a:t>nextTurn</a:t>
            </a:r>
            <a:r>
              <a:rPr lang="it-IT" dirty="0"/>
              <a:t>()) la  partita viene salvata.</a:t>
            </a:r>
          </a:p>
          <a:p>
            <a:pPr marL="0" indent="0">
              <a:buNone/>
            </a:pPr>
            <a:r>
              <a:rPr lang="it-IT" dirty="0"/>
              <a:t>I dati della partita vengono serializzati in JSON attraverso la libreria </a:t>
            </a:r>
            <a:r>
              <a:rPr lang="it-IT" dirty="0" err="1"/>
              <a:t>Gson</a:t>
            </a:r>
            <a:r>
              <a:rPr lang="it-IT" dirty="0"/>
              <a:t>. </a:t>
            </a:r>
          </a:p>
          <a:p>
            <a:pPr marL="0" indent="0">
              <a:buNone/>
            </a:pPr>
            <a:r>
              <a:rPr lang="it-IT" dirty="0"/>
              <a:t>All’avvio del server, dopo la fase di impostazione viene chiesto se caricare una partita salvata (l </a:t>
            </a:r>
            <a:r>
              <a:rPr lang="it-IT" dirty="0" err="1"/>
              <a:t>as</a:t>
            </a:r>
            <a:r>
              <a:rPr lang="it-IT" dirty="0"/>
              <a:t> load) o crearne una nuova (n </a:t>
            </a:r>
            <a:r>
              <a:rPr lang="it-IT" dirty="0" err="1"/>
              <a:t>as</a:t>
            </a:r>
            <a:r>
              <a:rPr lang="it-IT" dirty="0"/>
              <a:t> new)</a:t>
            </a:r>
          </a:p>
        </p:txBody>
      </p:sp>
    </p:spTree>
    <p:extLst>
      <p:ext uri="{BB962C8B-B14F-4D97-AF65-F5344CB8AC3E}">
        <p14:creationId xmlns:p14="http://schemas.microsoft.com/office/powerpoint/2010/main" val="710965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4050CB-F48E-BCAB-9407-A8D794E47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Resilienza alle disconnessioni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E64785-6D7B-E373-89DC-937B3AD0A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/>
              <a:t>Ogni player oltre al suo nome dispone di un ID che serve per la riconnessione.</a:t>
            </a:r>
          </a:p>
          <a:p>
            <a:pPr marL="0" indent="0">
              <a:buNone/>
            </a:pPr>
            <a:r>
              <a:rPr lang="it-IT" dirty="0"/>
              <a:t>La procedura di disconnessione varia in base a </a:t>
            </a:r>
            <a:r>
              <a:rPr lang="it-IT" dirty="0" err="1"/>
              <a:t>rmi</a:t>
            </a:r>
            <a:r>
              <a:rPr lang="it-IT" dirty="0"/>
              <a:t> o </a:t>
            </a:r>
            <a:r>
              <a:rPr lang="it-IT" dirty="0" err="1"/>
              <a:t>socket</a:t>
            </a:r>
            <a:r>
              <a:rPr lang="it-IT" dirty="0"/>
              <a:t>. Per accorgerci della disconnessione in </a:t>
            </a:r>
            <a:r>
              <a:rPr lang="it-IT" dirty="0" err="1"/>
              <a:t>rmi</a:t>
            </a:r>
            <a:r>
              <a:rPr lang="it-IT" dirty="0"/>
              <a:t> c’è il </a:t>
            </a:r>
            <a:r>
              <a:rPr lang="it-IT" dirty="0" err="1"/>
              <a:t>ping</a:t>
            </a:r>
            <a:r>
              <a:rPr lang="it-IT" dirty="0"/>
              <a:t> fallito, in </a:t>
            </a:r>
            <a:r>
              <a:rPr lang="it-IT" dirty="0" err="1"/>
              <a:t>socket</a:t>
            </a:r>
            <a:r>
              <a:rPr lang="it-IT" dirty="0"/>
              <a:t> viene chiuso quest’ultimo.</a:t>
            </a:r>
          </a:p>
          <a:p>
            <a:pPr marL="0" indent="0">
              <a:buNone/>
            </a:pPr>
            <a:r>
              <a:rPr lang="it-IT" dirty="0"/>
              <a:t> I giocatori verranno posti offline in entrambi i casi e come reazione alla disconnessione viene avviato un timer.</a:t>
            </a:r>
          </a:p>
          <a:p>
            <a:pPr marL="0" indent="0">
              <a:buNone/>
            </a:pPr>
            <a:r>
              <a:rPr lang="it-IT" dirty="0"/>
              <a:t> Il giocatore dal momento di disconnessione ha del tempo per ricollegarsi prima di essere considerato irreversibilmente scollegato.</a:t>
            </a:r>
          </a:p>
          <a:p>
            <a:pPr marL="0" indent="0">
              <a:buNone/>
            </a:pPr>
            <a:r>
              <a:rPr lang="it-IT" dirty="0"/>
              <a:t>Nelle fasi di inizio del gioco il timer è di 1 minuto, durante il gioco è di 3 minuti.</a:t>
            </a:r>
          </a:p>
          <a:p>
            <a:pPr marL="0" indent="0">
              <a:buNone/>
            </a:pPr>
            <a:r>
              <a:rPr lang="it-IT" dirty="0"/>
              <a:t>Nel caso in cui il giocatore andasse offline nel mezzo del suo turno, allo scadere del conto alla rovescia in automatico vengono eseguite delle azioni al suo posto.</a:t>
            </a:r>
          </a:p>
          <a:p>
            <a:pPr marL="0" indent="0">
              <a:buNone/>
            </a:pPr>
            <a:r>
              <a:rPr lang="it-IT" dirty="0"/>
              <a:t>Se rimane un solo giocatore, allo scadere del terzo minuto questo vince in automatico la partita.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13459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8E3AAA-D40F-0A0B-A142-55F4DD0D0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SAFE CODE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AC9905-D085-45B0-538A-488E4B161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Il codice è a prova di malfattori!</a:t>
            </a:r>
          </a:p>
          <a:p>
            <a:pPr marL="0" indent="0">
              <a:buNone/>
            </a:pPr>
            <a:r>
              <a:rPr lang="it-IT" dirty="0"/>
              <a:t>I dati scambiati tra client e server non sono mai assoluti ma relativi.</a:t>
            </a:r>
          </a:p>
          <a:p>
            <a:pPr marL="0" indent="0">
              <a:buNone/>
            </a:pPr>
            <a:r>
              <a:rPr lang="it-IT" dirty="0"/>
              <a:t>Per esempio quando viene giocata una carta, non viene inviata la carta (che il client potrebbe contraffare) ma l’indice della carta nella mano.</a:t>
            </a:r>
          </a:p>
          <a:p>
            <a:pPr marL="0" indent="0">
              <a:buNone/>
            </a:pPr>
            <a:r>
              <a:rPr lang="it-IT" dirty="0"/>
              <a:t>Inoltre tutte le azioni vengono controllate dal server, per evitare azioni truffaldine.</a:t>
            </a:r>
          </a:p>
        </p:txBody>
      </p:sp>
    </p:spTree>
    <p:extLst>
      <p:ext uri="{BB962C8B-B14F-4D97-AF65-F5344CB8AC3E}">
        <p14:creationId xmlns:p14="http://schemas.microsoft.com/office/powerpoint/2010/main" val="2128667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680C71-D2BA-7881-F3BB-FD2949D3A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PATTERN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2BB448-A8D9-71A9-5F27-563BA970D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State </a:t>
            </a:r>
            <a:r>
              <a:rPr lang="it-IT" dirty="0" err="1"/>
              <a:t>Patter</a:t>
            </a:r>
            <a:r>
              <a:rPr lang="it-IT" dirty="0"/>
              <a:t> (server controller, cli forse </a:t>
            </a:r>
            <a:r>
              <a:rPr lang="it-IT" dirty="0" err="1"/>
              <a:t>gui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 err="1"/>
              <a:t>Factory</a:t>
            </a:r>
            <a:r>
              <a:rPr lang="it-IT" dirty="0"/>
              <a:t> Method nella generazione delle carte</a:t>
            </a:r>
          </a:p>
          <a:p>
            <a:pPr marL="0" indent="0">
              <a:buNone/>
            </a:pPr>
            <a:r>
              <a:rPr lang="it-IT" dirty="0"/>
              <a:t>Observer Method NO!</a:t>
            </a:r>
          </a:p>
          <a:p>
            <a:pPr marL="0" indent="0">
              <a:buNone/>
            </a:pP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3979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8822E9-4C59-3501-01E8-5AB38A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 </a:t>
            </a:r>
            <a:r>
              <a:rPr lang="it-IT" dirty="0" err="1"/>
              <a:t>View</a:t>
            </a:r>
            <a:r>
              <a:rPr lang="it-IT" dirty="0"/>
              <a:t> Controller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6F184E-B4F3-9A83-D4EE-F25B438FC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Da noi il model sono tutte delle variabili che espongono i metodi getter e setter, il controller si occupa di eseguire il gioco vero e proprio aggiornando il model ed interfacciandosi con la </a:t>
            </a:r>
            <a:r>
              <a:rPr lang="it-IT" dirty="0" err="1"/>
              <a:t>view</a:t>
            </a:r>
            <a:r>
              <a:rPr lang="it-IT" dirty="0"/>
              <a:t>. </a:t>
            </a:r>
          </a:p>
          <a:p>
            <a:pPr marL="0" indent="0">
              <a:buNone/>
            </a:pPr>
            <a:r>
              <a:rPr lang="it-IT" dirty="0"/>
              <a:t>La </a:t>
            </a:r>
            <a:r>
              <a:rPr lang="it-IT" dirty="0" err="1"/>
              <a:t>view</a:t>
            </a:r>
            <a:r>
              <a:rPr lang="it-IT" dirty="0"/>
              <a:t> ha una versione ridotta del model e un controller che ti consente di giocare. </a:t>
            </a:r>
          </a:p>
          <a:p>
            <a:pPr marL="0" indent="0">
              <a:buNone/>
            </a:pPr>
            <a:r>
              <a:rPr lang="it-IT" dirty="0"/>
              <a:t>Il gioco si muove con le azioni della </a:t>
            </a:r>
            <a:r>
              <a:rPr lang="it-IT" dirty="0" err="1"/>
              <a:t>view</a:t>
            </a:r>
            <a:r>
              <a:rPr lang="it-IT" dirty="0"/>
              <a:t> rendendo essa attiva e il controller passivo. </a:t>
            </a:r>
          </a:p>
        </p:txBody>
      </p:sp>
    </p:spTree>
    <p:extLst>
      <p:ext uri="{BB962C8B-B14F-4D97-AF65-F5344CB8AC3E}">
        <p14:creationId xmlns:p14="http://schemas.microsoft.com/office/powerpoint/2010/main" val="4101075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8375C5-ED8A-8974-9D76-7C8746155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Messaggi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730541-9DCF-125B-1352-2F1A1B519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La comunicazione tra client e server avviene attraverso messaggi. Questi possono essere </a:t>
            </a:r>
            <a:r>
              <a:rPr lang="it-IT" dirty="0" err="1"/>
              <a:t>ToClientMessage</a:t>
            </a:r>
            <a:r>
              <a:rPr lang="it-IT" dirty="0"/>
              <a:t> e/o </a:t>
            </a:r>
            <a:r>
              <a:rPr lang="it-IT" dirty="0" err="1"/>
              <a:t>ToServerMessagge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Queste due interfacce definiscono due funzioni </a:t>
            </a:r>
            <a:r>
              <a:rPr lang="it-IT" dirty="0" err="1"/>
              <a:t>clientExecute</a:t>
            </a:r>
            <a:r>
              <a:rPr lang="it-IT" dirty="0"/>
              <a:t> e </a:t>
            </a:r>
            <a:r>
              <a:rPr lang="it-IT" dirty="0" err="1"/>
              <a:t>serverExecute</a:t>
            </a:r>
            <a:r>
              <a:rPr lang="it-IT" dirty="0"/>
              <a:t>, che </a:t>
            </a:r>
          </a:p>
          <a:p>
            <a:pPr marL="0" indent="0">
              <a:buNone/>
            </a:pPr>
            <a:r>
              <a:rPr lang="it-IT" dirty="0"/>
              <a:t>La peculiarità della nostra implementazione sta nel fatto che il codice da eseguire è all’interno del messaggio, quindi per aggiungere nuove funzionalità basta creare i nuovi messaggi senza modificare i controller!</a:t>
            </a:r>
          </a:p>
        </p:txBody>
      </p:sp>
    </p:spTree>
    <p:extLst>
      <p:ext uri="{BB962C8B-B14F-4D97-AF65-F5344CB8AC3E}">
        <p14:creationId xmlns:p14="http://schemas.microsoft.com/office/powerpoint/2010/main" val="40512224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525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Times New Roman</vt:lpstr>
      <vt:lpstr>Tema di Office</vt:lpstr>
      <vt:lpstr>Codex Naturalis  AM-04</vt:lpstr>
      <vt:lpstr>Funzionalità Aggiuntive</vt:lpstr>
      <vt:lpstr>CHAT</vt:lpstr>
      <vt:lpstr>Persistenza</vt:lpstr>
      <vt:lpstr>Resilienza alle disconnessioni</vt:lpstr>
      <vt:lpstr>SAFE CODE</vt:lpstr>
      <vt:lpstr>PATTERN</vt:lpstr>
      <vt:lpstr>Model View Controller</vt:lpstr>
      <vt:lpstr>Messaggi</vt:lpstr>
      <vt:lpstr>Interfacce</vt:lpstr>
      <vt:lpstr>UML</vt:lpstr>
      <vt:lpstr>Connessione</vt:lpstr>
      <vt:lpstr>SEQUENCE DIAGRAM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Agostino Contemi</dc:creator>
  <cp:lastModifiedBy>Agostino Contemi</cp:lastModifiedBy>
  <cp:revision>1</cp:revision>
  <dcterms:created xsi:type="dcterms:W3CDTF">2024-06-17T15:41:21Z</dcterms:created>
  <dcterms:modified xsi:type="dcterms:W3CDTF">2024-06-17T17:08:19Z</dcterms:modified>
</cp:coreProperties>
</file>