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9" r:id="rId6"/>
    <p:sldId id="264" r:id="rId7"/>
    <p:sldId id="266" r:id="rId8"/>
    <p:sldId id="258" r:id="rId9"/>
    <p:sldId id="259" r:id="rId10"/>
    <p:sldId id="260" r:id="rId11"/>
    <p:sldId id="270" r:id="rId12"/>
    <p:sldId id="262" r:id="rId13"/>
    <p:sldId id="271" r:id="rId14"/>
    <p:sldId id="27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>
        <p:scale>
          <a:sx n="72" d="100"/>
          <a:sy n="72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029D2-B301-4DEA-9898-CA9D1511B40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6047993-8B2A-4628-9CE3-C76A99027EA3}">
      <dgm:prSet/>
      <dgm:spPr/>
      <dgm:t>
        <a:bodyPr/>
        <a:lstStyle/>
        <a:p>
          <a:pPr>
            <a:defRPr b="1"/>
          </a:pPr>
          <a:r>
            <a:rPr lang="it-IT"/>
            <a:t>Classe Message &gt; </a:t>
          </a:r>
          <a:endParaRPr lang="en-US"/>
        </a:p>
      </dgm:t>
    </dgm:pt>
    <dgm:pt modelId="{6D45D8FF-5290-4A35-9A93-1B6DBD156A26}" type="parTrans" cxnId="{7AF5DFDC-EA34-4D68-872A-A3360ADE6025}">
      <dgm:prSet/>
      <dgm:spPr/>
      <dgm:t>
        <a:bodyPr/>
        <a:lstStyle/>
        <a:p>
          <a:endParaRPr lang="en-US"/>
        </a:p>
      </dgm:t>
    </dgm:pt>
    <dgm:pt modelId="{F48CB409-BBB9-4A6B-8154-DAFE7CEE252E}" type="sibTrans" cxnId="{7AF5DFDC-EA34-4D68-872A-A3360ADE6025}">
      <dgm:prSet/>
      <dgm:spPr/>
      <dgm:t>
        <a:bodyPr/>
        <a:lstStyle/>
        <a:p>
          <a:endParaRPr lang="en-US"/>
        </a:p>
      </dgm:t>
    </dgm:pt>
    <dgm:pt modelId="{5B761CAF-E14C-408A-BD08-529C54320DBA}">
      <dgm:prSet/>
      <dgm:spPr/>
      <dgm:t>
        <a:bodyPr/>
        <a:lstStyle/>
        <a:p>
          <a:r>
            <a:rPr lang="it-IT"/>
            <a:t>Ogni messaggio possiede il nome del mandante, il timestamp e il testo del messaggio</a:t>
          </a:r>
          <a:endParaRPr lang="en-US"/>
        </a:p>
      </dgm:t>
    </dgm:pt>
    <dgm:pt modelId="{5075321E-CF5B-4CAA-BDDC-F986652DB8BE}" type="parTrans" cxnId="{39B8359F-B11B-466B-8CB3-5E8DED241AEC}">
      <dgm:prSet/>
      <dgm:spPr/>
      <dgm:t>
        <a:bodyPr/>
        <a:lstStyle/>
        <a:p>
          <a:endParaRPr lang="en-US"/>
        </a:p>
      </dgm:t>
    </dgm:pt>
    <dgm:pt modelId="{7F34918E-0EC4-43F6-A353-06E48E050B70}" type="sibTrans" cxnId="{39B8359F-B11B-466B-8CB3-5E8DED241AEC}">
      <dgm:prSet/>
      <dgm:spPr/>
      <dgm:t>
        <a:bodyPr/>
        <a:lstStyle/>
        <a:p>
          <a:endParaRPr lang="en-US"/>
        </a:p>
      </dgm:t>
    </dgm:pt>
    <dgm:pt modelId="{766A96E6-9E65-443D-AE17-7D183EB59699}">
      <dgm:prSet/>
      <dgm:spPr/>
      <dgm:t>
        <a:bodyPr/>
        <a:lstStyle/>
        <a:p>
          <a:pPr>
            <a:defRPr b="1"/>
          </a:pPr>
          <a:r>
            <a:rPr lang="it-IT"/>
            <a:t>Classe Chat &gt;</a:t>
          </a:r>
          <a:endParaRPr lang="en-US"/>
        </a:p>
      </dgm:t>
    </dgm:pt>
    <dgm:pt modelId="{EAF810B1-094C-4D29-837C-F4EF82349B2E}" type="parTrans" cxnId="{329E6AA3-1992-412A-B10C-48E949C35294}">
      <dgm:prSet/>
      <dgm:spPr/>
      <dgm:t>
        <a:bodyPr/>
        <a:lstStyle/>
        <a:p>
          <a:endParaRPr lang="en-US"/>
        </a:p>
      </dgm:t>
    </dgm:pt>
    <dgm:pt modelId="{28CB52B1-3F73-4AF8-970A-9FEF03973AD0}" type="sibTrans" cxnId="{329E6AA3-1992-412A-B10C-48E949C35294}">
      <dgm:prSet/>
      <dgm:spPr/>
      <dgm:t>
        <a:bodyPr/>
        <a:lstStyle/>
        <a:p>
          <a:endParaRPr lang="en-US"/>
        </a:p>
      </dgm:t>
    </dgm:pt>
    <dgm:pt modelId="{8C095776-F9BF-4471-9C4E-622050C95DE2}">
      <dgm:prSet/>
      <dgm:spPr/>
      <dgm:t>
        <a:bodyPr/>
        <a:lstStyle/>
        <a:p>
          <a:r>
            <a:rPr lang="it-IT"/>
            <a:t>Una List&lt;Message&gt;</a:t>
          </a:r>
          <a:endParaRPr lang="en-US"/>
        </a:p>
      </dgm:t>
    </dgm:pt>
    <dgm:pt modelId="{ACF82FF7-8E93-4B91-A8BA-0A9BDD1006D3}" type="parTrans" cxnId="{7304D39D-C9F9-4A45-8852-04AFC0916EC6}">
      <dgm:prSet/>
      <dgm:spPr/>
      <dgm:t>
        <a:bodyPr/>
        <a:lstStyle/>
        <a:p>
          <a:endParaRPr lang="en-US"/>
        </a:p>
      </dgm:t>
    </dgm:pt>
    <dgm:pt modelId="{B300DB0E-A484-4163-9B30-84B53E17CBD9}" type="sibTrans" cxnId="{7304D39D-C9F9-4A45-8852-04AFC0916EC6}">
      <dgm:prSet/>
      <dgm:spPr/>
      <dgm:t>
        <a:bodyPr/>
        <a:lstStyle/>
        <a:p>
          <a:endParaRPr lang="en-US"/>
        </a:p>
      </dgm:t>
    </dgm:pt>
    <dgm:pt modelId="{D9DB7B59-7582-45F9-96E7-14364D50CFCF}" type="pres">
      <dgm:prSet presAssocID="{3FA029D2-B301-4DEA-9898-CA9D1511B40E}" presName="root" presStyleCnt="0">
        <dgm:presLayoutVars>
          <dgm:dir/>
          <dgm:resizeHandles val="exact"/>
        </dgm:presLayoutVars>
      </dgm:prSet>
      <dgm:spPr/>
    </dgm:pt>
    <dgm:pt modelId="{4BE5AFD3-B761-4B45-A8FE-C5C2C91D0D58}" type="pres">
      <dgm:prSet presAssocID="{16047993-8B2A-4628-9CE3-C76A99027EA3}" presName="compNode" presStyleCnt="0"/>
      <dgm:spPr/>
    </dgm:pt>
    <dgm:pt modelId="{8BB97B5B-B817-457E-896B-4DD0470E7333}" type="pres">
      <dgm:prSet presAssocID="{16047993-8B2A-4628-9CE3-C76A99027E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E0ECADF3-279A-4AC3-A88F-D92898B30E1D}" type="pres">
      <dgm:prSet presAssocID="{16047993-8B2A-4628-9CE3-C76A99027EA3}" presName="iconSpace" presStyleCnt="0"/>
      <dgm:spPr/>
    </dgm:pt>
    <dgm:pt modelId="{247FF8F4-1C8E-4D39-A217-2B2DDF3C3132}" type="pres">
      <dgm:prSet presAssocID="{16047993-8B2A-4628-9CE3-C76A99027EA3}" presName="parTx" presStyleLbl="revTx" presStyleIdx="0" presStyleCnt="4">
        <dgm:presLayoutVars>
          <dgm:chMax val="0"/>
          <dgm:chPref val="0"/>
        </dgm:presLayoutVars>
      </dgm:prSet>
      <dgm:spPr/>
    </dgm:pt>
    <dgm:pt modelId="{17A5F6D9-834D-4B73-9756-0807042E6B3A}" type="pres">
      <dgm:prSet presAssocID="{16047993-8B2A-4628-9CE3-C76A99027EA3}" presName="txSpace" presStyleCnt="0"/>
      <dgm:spPr/>
    </dgm:pt>
    <dgm:pt modelId="{F16CA6D8-1B63-49BC-A571-42991F14C580}" type="pres">
      <dgm:prSet presAssocID="{16047993-8B2A-4628-9CE3-C76A99027EA3}" presName="desTx" presStyleLbl="revTx" presStyleIdx="1" presStyleCnt="4">
        <dgm:presLayoutVars/>
      </dgm:prSet>
      <dgm:spPr/>
    </dgm:pt>
    <dgm:pt modelId="{DDAB9404-C2F8-48FF-A371-62F4E3C5A8D7}" type="pres">
      <dgm:prSet presAssocID="{F48CB409-BBB9-4A6B-8154-DAFE7CEE252E}" presName="sibTrans" presStyleCnt="0"/>
      <dgm:spPr/>
    </dgm:pt>
    <dgm:pt modelId="{DBF99F11-5061-4A94-811A-F20A2F8EAD4E}" type="pres">
      <dgm:prSet presAssocID="{766A96E6-9E65-443D-AE17-7D183EB59699}" presName="compNode" presStyleCnt="0"/>
      <dgm:spPr/>
    </dgm:pt>
    <dgm:pt modelId="{E872CBF4-D4FA-4AC3-9392-A99AECE565E8}" type="pres">
      <dgm:prSet presAssocID="{766A96E6-9E65-443D-AE17-7D183EB596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060077D-A694-4967-8BAF-820EA3D495C0}" type="pres">
      <dgm:prSet presAssocID="{766A96E6-9E65-443D-AE17-7D183EB59699}" presName="iconSpace" presStyleCnt="0"/>
      <dgm:spPr/>
    </dgm:pt>
    <dgm:pt modelId="{F6A5D392-2359-4715-A11B-48A73BD49539}" type="pres">
      <dgm:prSet presAssocID="{766A96E6-9E65-443D-AE17-7D183EB59699}" presName="parTx" presStyleLbl="revTx" presStyleIdx="2" presStyleCnt="4">
        <dgm:presLayoutVars>
          <dgm:chMax val="0"/>
          <dgm:chPref val="0"/>
        </dgm:presLayoutVars>
      </dgm:prSet>
      <dgm:spPr/>
    </dgm:pt>
    <dgm:pt modelId="{C52B3EEC-BDD1-40C6-8D47-6C5C794E203B}" type="pres">
      <dgm:prSet presAssocID="{766A96E6-9E65-443D-AE17-7D183EB59699}" presName="txSpace" presStyleCnt="0"/>
      <dgm:spPr/>
    </dgm:pt>
    <dgm:pt modelId="{9279926C-55E2-46F0-849D-E37960AA384A}" type="pres">
      <dgm:prSet presAssocID="{766A96E6-9E65-443D-AE17-7D183EB59699}" presName="desTx" presStyleLbl="revTx" presStyleIdx="3" presStyleCnt="4">
        <dgm:presLayoutVars/>
      </dgm:prSet>
      <dgm:spPr/>
    </dgm:pt>
  </dgm:ptLst>
  <dgm:cxnLst>
    <dgm:cxn modelId="{27718C05-2D65-4462-9B48-FF0C36403B16}" type="presOf" srcId="{8C095776-F9BF-4471-9C4E-622050C95DE2}" destId="{9279926C-55E2-46F0-849D-E37960AA384A}" srcOrd="0" destOrd="0" presId="urn:microsoft.com/office/officeart/2018/5/layout/CenteredIconLabelDescriptionList"/>
    <dgm:cxn modelId="{57D44006-1336-4A6A-B980-D81AED7AD7AD}" type="presOf" srcId="{5B761CAF-E14C-408A-BD08-529C54320DBA}" destId="{F16CA6D8-1B63-49BC-A571-42991F14C580}" srcOrd="0" destOrd="0" presId="urn:microsoft.com/office/officeart/2018/5/layout/CenteredIconLabelDescriptionList"/>
    <dgm:cxn modelId="{574EA90E-790D-4773-94BF-DAED5C41E71D}" type="presOf" srcId="{3FA029D2-B301-4DEA-9898-CA9D1511B40E}" destId="{D9DB7B59-7582-45F9-96E7-14364D50CFCF}" srcOrd="0" destOrd="0" presId="urn:microsoft.com/office/officeart/2018/5/layout/CenteredIconLabelDescriptionList"/>
    <dgm:cxn modelId="{7304D39D-C9F9-4A45-8852-04AFC0916EC6}" srcId="{766A96E6-9E65-443D-AE17-7D183EB59699}" destId="{8C095776-F9BF-4471-9C4E-622050C95DE2}" srcOrd="0" destOrd="0" parTransId="{ACF82FF7-8E93-4B91-A8BA-0A9BDD1006D3}" sibTransId="{B300DB0E-A484-4163-9B30-84B53E17CBD9}"/>
    <dgm:cxn modelId="{39B8359F-B11B-466B-8CB3-5E8DED241AEC}" srcId="{16047993-8B2A-4628-9CE3-C76A99027EA3}" destId="{5B761CAF-E14C-408A-BD08-529C54320DBA}" srcOrd="0" destOrd="0" parTransId="{5075321E-CF5B-4CAA-BDDC-F986652DB8BE}" sibTransId="{7F34918E-0EC4-43F6-A353-06E48E050B70}"/>
    <dgm:cxn modelId="{329E6AA3-1992-412A-B10C-48E949C35294}" srcId="{3FA029D2-B301-4DEA-9898-CA9D1511B40E}" destId="{766A96E6-9E65-443D-AE17-7D183EB59699}" srcOrd="1" destOrd="0" parTransId="{EAF810B1-094C-4D29-837C-F4EF82349B2E}" sibTransId="{28CB52B1-3F73-4AF8-970A-9FEF03973AD0}"/>
    <dgm:cxn modelId="{13522DCD-E47A-4D7B-B8FB-39B89CD655D7}" type="presOf" srcId="{16047993-8B2A-4628-9CE3-C76A99027EA3}" destId="{247FF8F4-1C8E-4D39-A217-2B2DDF3C3132}" srcOrd="0" destOrd="0" presId="urn:microsoft.com/office/officeart/2018/5/layout/CenteredIconLabelDescriptionList"/>
    <dgm:cxn modelId="{1DC92FDA-8471-45DC-9F2E-886FDD71410F}" type="presOf" srcId="{766A96E6-9E65-443D-AE17-7D183EB59699}" destId="{F6A5D392-2359-4715-A11B-48A73BD49539}" srcOrd="0" destOrd="0" presId="urn:microsoft.com/office/officeart/2018/5/layout/CenteredIconLabelDescriptionList"/>
    <dgm:cxn modelId="{7AF5DFDC-EA34-4D68-872A-A3360ADE6025}" srcId="{3FA029D2-B301-4DEA-9898-CA9D1511B40E}" destId="{16047993-8B2A-4628-9CE3-C76A99027EA3}" srcOrd="0" destOrd="0" parTransId="{6D45D8FF-5290-4A35-9A93-1B6DBD156A26}" sibTransId="{F48CB409-BBB9-4A6B-8154-DAFE7CEE252E}"/>
    <dgm:cxn modelId="{003C7EC2-99AD-4DB6-98C2-EE6074B6E6FD}" type="presParOf" srcId="{D9DB7B59-7582-45F9-96E7-14364D50CFCF}" destId="{4BE5AFD3-B761-4B45-A8FE-C5C2C91D0D58}" srcOrd="0" destOrd="0" presId="urn:microsoft.com/office/officeart/2018/5/layout/CenteredIconLabelDescriptionList"/>
    <dgm:cxn modelId="{2BAC91E2-21B0-402C-A120-FC7175382C19}" type="presParOf" srcId="{4BE5AFD3-B761-4B45-A8FE-C5C2C91D0D58}" destId="{8BB97B5B-B817-457E-896B-4DD0470E7333}" srcOrd="0" destOrd="0" presId="urn:microsoft.com/office/officeart/2018/5/layout/CenteredIconLabelDescriptionList"/>
    <dgm:cxn modelId="{2A3BF663-C117-494E-9F16-7DC2B878F54F}" type="presParOf" srcId="{4BE5AFD3-B761-4B45-A8FE-C5C2C91D0D58}" destId="{E0ECADF3-279A-4AC3-A88F-D92898B30E1D}" srcOrd="1" destOrd="0" presId="urn:microsoft.com/office/officeart/2018/5/layout/CenteredIconLabelDescriptionList"/>
    <dgm:cxn modelId="{A5DC8021-A484-4815-8218-C75CC5884A2A}" type="presParOf" srcId="{4BE5AFD3-B761-4B45-A8FE-C5C2C91D0D58}" destId="{247FF8F4-1C8E-4D39-A217-2B2DDF3C3132}" srcOrd="2" destOrd="0" presId="urn:microsoft.com/office/officeart/2018/5/layout/CenteredIconLabelDescriptionList"/>
    <dgm:cxn modelId="{530B19FC-701C-41E6-A66C-F65415F7313C}" type="presParOf" srcId="{4BE5AFD3-B761-4B45-A8FE-C5C2C91D0D58}" destId="{17A5F6D9-834D-4B73-9756-0807042E6B3A}" srcOrd="3" destOrd="0" presId="urn:microsoft.com/office/officeart/2018/5/layout/CenteredIconLabelDescriptionList"/>
    <dgm:cxn modelId="{A0813053-7747-4622-98B4-5A1E84854176}" type="presParOf" srcId="{4BE5AFD3-B761-4B45-A8FE-C5C2C91D0D58}" destId="{F16CA6D8-1B63-49BC-A571-42991F14C580}" srcOrd="4" destOrd="0" presId="urn:microsoft.com/office/officeart/2018/5/layout/CenteredIconLabelDescriptionList"/>
    <dgm:cxn modelId="{726EA383-7B82-4D29-A240-4B18EDA9F67C}" type="presParOf" srcId="{D9DB7B59-7582-45F9-96E7-14364D50CFCF}" destId="{DDAB9404-C2F8-48FF-A371-62F4E3C5A8D7}" srcOrd="1" destOrd="0" presId="urn:microsoft.com/office/officeart/2018/5/layout/CenteredIconLabelDescriptionList"/>
    <dgm:cxn modelId="{F940D6E4-7DC2-4115-B9ED-208FA2D9BF07}" type="presParOf" srcId="{D9DB7B59-7582-45F9-96E7-14364D50CFCF}" destId="{DBF99F11-5061-4A94-811A-F20A2F8EAD4E}" srcOrd="2" destOrd="0" presId="urn:microsoft.com/office/officeart/2018/5/layout/CenteredIconLabelDescriptionList"/>
    <dgm:cxn modelId="{E5E72330-AF74-49A5-B217-0E13ADADC7E1}" type="presParOf" srcId="{DBF99F11-5061-4A94-811A-F20A2F8EAD4E}" destId="{E872CBF4-D4FA-4AC3-9392-A99AECE565E8}" srcOrd="0" destOrd="0" presId="urn:microsoft.com/office/officeart/2018/5/layout/CenteredIconLabelDescriptionList"/>
    <dgm:cxn modelId="{3D15A94D-CAF7-430F-AA43-2E2F08752004}" type="presParOf" srcId="{DBF99F11-5061-4A94-811A-F20A2F8EAD4E}" destId="{B060077D-A694-4967-8BAF-820EA3D495C0}" srcOrd="1" destOrd="0" presId="urn:microsoft.com/office/officeart/2018/5/layout/CenteredIconLabelDescriptionList"/>
    <dgm:cxn modelId="{2E168D00-08B7-40FA-9D6E-D629766D1591}" type="presParOf" srcId="{DBF99F11-5061-4A94-811A-F20A2F8EAD4E}" destId="{F6A5D392-2359-4715-A11B-48A73BD49539}" srcOrd="2" destOrd="0" presId="urn:microsoft.com/office/officeart/2018/5/layout/CenteredIconLabelDescriptionList"/>
    <dgm:cxn modelId="{EF337B27-A64D-469D-BFB5-FAA3D1FCBC64}" type="presParOf" srcId="{DBF99F11-5061-4A94-811A-F20A2F8EAD4E}" destId="{C52B3EEC-BDD1-40C6-8D47-6C5C794E203B}" srcOrd="3" destOrd="0" presId="urn:microsoft.com/office/officeart/2018/5/layout/CenteredIconLabelDescriptionList"/>
    <dgm:cxn modelId="{B98AC966-0E58-4D04-8838-0DD4D6844788}" type="presParOf" srcId="{DBF99F11-5061-4A94-811A-F20A2F8EAD4E}" destId="{9279926C-55E2-46F0-849D-E37960AA384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AE749-F328-4C18-813C-B0504E388C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DBC609-E41F-4AE7-B3DF-246A9DD8E762}">
      <dgm:prSet/>
      <dgm:spPr/>
      <dgm:t>
        <a:bodyPr/>
        <a:lstStyle/>
        <a:p>
          <a:r>
            <a:rPr lang="it-IT"/>
            <a:t>Ogni cambio di turno (funzione nextTurn()) la  partita viene salvata.</a:t>
          </a:r>
          <a:endParaRPr lang="en-US"/>
        </a:p>
      </dgm:t>
    </dgm:pt>
    <dgm:pt modelId="{4B9DDE72-B8C3-4269-B0B1-6AFE318094AC}" type="parTrans" cxnId="{0206BE27-85B7-42A9-A979-1A087628CDD3}">
      <dgm:prSet/>
      <dgm:spPr/>
      <dgm:t>
        <a:bodyPr/>
        <a:lstStyle/>
        <a:p>
          <a:endParaRPr lang="en-US"/>
        </a:p>
      </dgm:t>
    </dgm:pt>
    <dgm:pt modelId="{6E0ACB8F-FC48-4E38-9011-5810B3838BB6}" type="sibTrans" cxnId="{0206BE27-85B7-42A9-A979-1A087628CDD3}">
      <dgm:prSet/>
      <dgm:spPr/>
      <dgm:t>
        <a:bodyPr/>
        <a:lstStyle/>
        <a:p>
          <a:endParaRPr lang="en-US"/>
        </a:p>
      </dgm:t>
    </dgm:pt>
    <dgm:pt modelId="{D3EFF489-097E-49E8-91E8-C7A3E7130862}">
      <dgm:prSet/>
      <dgm:spPr/>
      <dgm:t>
        <a:bodyPr/>
        <a:lstStyle/>
        <a:p>
          <a:r>
            <a:rPr lang="it-IT"/>
            <a:t>I dati della partita vengono serializzati in JSON attraverso la libreria Gson. </a:t>
          </a:r>
          <a:endParaRPr lang="en-US"/>
        </a:p>
      </dgm:t>
    </dgm:pt>
    <dgm:pt modelId="{2837ADA7-6B8A-4913-9BC4-9AA674F4BF3F}" type="parTrans" cxnId="{7D93744E-ED75-456E-B1F9-0F5A24DC0E10}">
      <dgm:prSet/>
      <dgm:spPr/>
      <dgm:t>
        <a:bodyPr/>
        <a:lstStyle/>
        <a:p>
          <a:endParaRPr lang="en-US"/>
        </a:p>
      </dgm:t>
    </dgm:pt>
    <dgm:pt modelId="{57FFE4A3-C200-47CC-889E-CD518031B827}" type="sibTrans" cxnId="{7D93744E-ED75-456E-B1F9-0F5A24DC0E10}">
      <dgm:prSet/>
      <dgm:spPr/>
      <dgm:t>
        <a:bodyPr/>
        <a:lstStyle/>
        <a:p>
          <a:endParaRPr lang="en-US"/>
        </a:p>
      </dgm:t>
    </dgm:pt>
    <dgm:pt modelId="{1D19879C-A22D-4D27-BFC3-2AB4ED490676}">
      <dgm:prSet/>
      <dgm:spPr/>
      <dgm:t>
        <a:bodyPr/>
        <a:lstStyle/>
        <a:p>
          <a:r>
            <a:rPr lang="it-IT"/>
            <a:t>All’avvio del server, dopo la fase di impostazione viene chiesto se caricare una partita salvata (l as load) o crearne una nuova (n as new)</a:t>
          </a:r>
          <a:endParaRPr lang="en-US"/>
        </a:p>
      </dgm:t>
    </dgm:pt>
    <dgm:pt modelId="{144714DB-8FCE-4922-A296-D8922F4D2647}" type="parTrans" cxnId="{4E16AE19-1CFA-4D1C-AAED-33A48B5D9ACC}">
      <dgm:prSet/>
      <dgm:spPr/>
      <dgm:t>
        <a:bodyPr/>
        <a:lstStyle/>
        <a:p>
          <a:endParaRPr lang="en-US"/>
        </a:p>
      </dgm:t>
    </dgm:pt>
    <dgm:pt modelId="{F1540AD0-7ABC-44FE-9453-45D2638A3A66}" type="sibTrans" cxnId="{4E16AE19-1CFA-4D1C-AAED-33A48B5D9ACC}">
      <dgm:prSet/>
      <dgm:spPr/>
      <dgm:t>
        <a:bodyPr/>
        <a:lstStyle/>
        <a:p>
          <a:endParaRPr lang="en-US"/>
        </a:p>
      </dgm:t>
    </dgm:pt>
    <dgm:pt modelId="{9806C6B7-AA02-4F68-B028-D13FD319B3BA}" type="pres">
      <dgm:prSet presAssocID="{388AE749-F328-4C18-813C-B0504E388C49}" presName="root" presStyleCnt="0">
        <dgm:presLayoutVars>
          <dgm:dir/>
          <dgm:resizeHandles val="exact"/>
        </dgm:presLayoutVars>
      </dgm:prSet>
      <dgm:spPr/>
    </dgm:pt>
    <dgm:pt modelId="{D8318059-C422-4D80-BD32-24A78C2A43CA}" type="pres">
      <dgm:prSet presAssocID="{38DBC609-E41F-4AE7-B3DF-246A9DD8E762}" presName="compNode" presStyleCnt="0"/>
      <dgm:spPr/>
    </dgm:pt>
    <dgm:pt modelId="{E66E40C8-FB96-4525-ACDC-B120CF799C1E}" type="pres">
      <dgm:prSet presAssocID="{38DBC609-E41F-4AE7-B3DF-246A9DD8E7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32DCA4D-7A13-4BA4-A439-2A46ED0B68F7}" type="pres">
      <dgm:prSet presAssocID="{38DBC609-E41F-4AE7-B3DF-246A9DD8E762}" presName="spaceRect" presStyleCnt="0"/>
      <dgm:spPr/>
    </dgm:pt>
    <dgm:pt modelId="{7A01E629-8CF3-4037-A4E6-937EECAAFEB8}" type="pres">
      <dgm:prSet presAssocID="{38DBC609-E41F-4AE7-B3DF-246A9DD8E762}" presName="textRect" presStyleLbl="revTx" presStyleIdx="0" presStyleCnt="3">
        <dgm:presLayoutVars>
          <dgm:chMax val="1"/>
          <dgm:chPref val="1"/>
        </dgm:presLayoutVars>
      </dgm:prSet>
      <dgm:spPr/>
    </dgm:pt>
    <dgm:pt modelId="{18E0012F-23E5-4BBC-A2AD-C5CDDD40671A}" type="pres">
      <dgm:prSet presAssocID="{6E0ACB8F-FC48-4E38-9011-5810B3838BB6}" presName="sibTrans" presStyleCnt="0"/>
      <dgm:spPr/>
    </dgm:pt>
    <dgm:pt modelId="{42832E91-69AE-4C44-86A8-B61ABD882972}" type="pres">
      <dgm:prSet presAssocID="{D3EFF489-097E-49E8-91E8-C7A3E7130862}" presName="compNode" presStyleCnt="0"/>
      <dgm:spPr/>
    </dgm:pt>
    <dgm:pt modelId="{9467BA89-D571-4490-82A5-887497DA17B6}" type="pres">
      <dgm:prSet presAssocID="{D3EFF489-097E-49E8-91E8-C7A3E71308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A08538B7-7D04-496E-B78E-4A82BC890647}" type="pres">
      <dgm:prSet presAssocID="{D3EFF489-097E-49E8-91E8-C7A3E7130862}" presName="spaceRect" presStyleCnt="0"/>
      <dgm:spPr/>
    </dgm:pt>
    <dgm:pt modelId="{4053245C-E274-44A9-910D-BCFA2452FF4E}" type="pres">
      <dgm:prSet presAssocID="{D3EFF489-097E-49E8-91E8-C7A3E7130862}" presName="textRect" presStyleLbl="revTx" presStyleIdx="1" presStyleCnt="3">
        <dgm:presLayoutVars>
          <dgm:chMax val="1"/>
          <dgm:chPref val="1"/>
        </dgm:presLayoutVars>
      </dgm:prSet>
      <dgm:spPr/>
    </dgm:pt>
    <dgm:pt modelId="{FAEB8198-2EA6-40AA-8DE1-CEC017AD48CA}" type="pres">
      <dgm:prSet presAssocID="{57FFE4A3-C200-47CC-889E-CD518031B827}" presName="sibTrans" presStyleCnt="0"/>
      <dgm:spPr/>
    </dgm:pt>
    <dgm:pt modelId="{156C9170-3260-42D5-BFEE-466E57E08520}" type="pres">
      <dgm:prSet presAssocID="{1D19879C-A22D-4D27-BFC3-2AB4ED490676}" presName="compNode" presStyleCnt="0"/>
      <dgm:spPr/>
    </dgm:pt>
    <dgm:pt modelId="{800E209B-E521-4CFA-87AA-70C4DFE1D01B}" type="pres">
      <dgm:prSet presAssocID="{1D19879C-A22D-4D27-BFC3-2AB4ED4906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AE6B39E-010F-4A33-AC23-F5D465F3ABCB}" type="pres">
      <dgm:prSet presAssocID="{1D19879C-A22D-4D27-BFC3-2AB4ED490676}" presName="spaceRect" presStyleCnt="0"/>
      <dgm:spPr/>
    </dgm:pt>
    <dgm:pt modelId="{3AF1D789-E988-4B00-B426-E017DFE29DF2}" type="pres">
      <dgm:prSet presAssocID="{1D19879C-A22D-4D27-BFC3-2AB4ED4906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6E6D19-F7A5-43D0-9EB1-9FFBFB409494}" type="presOf" srcId="{388AE749-F328-4C18-813C-B0504E388C49}" destId="{9806C6B7-AA02-4F68-B028-D13FD319B3BA}" srcOrd="0" destOrd="0" presId="urn:microsoft.com/office/officeart/2018/2/layout/IconLabelList"/>
    <dgm:cxn modelId="{4E16AE19-1CFA-4D1C-AAED-33A48B5D9ACC}" srcId="{388AE749-F328-4C18-813C-B0504E388C49}" destId="{1D19879C-A22D-4D27-BFC3-2AB4ED490676}" srcOrd="2" destOrd="0" parTransId="{144714DB-8FCE-4922-A296-D8922F4D2647}" sibTransId="{F1540AD0-7ABC-44FE-9453-45D2638A3A66}"/>
    <dgm:cxn modelId="{7E2C0624-74C1-438C-92B5-536B584F61A3}" type="presOf" srcId="{38DBC609-E41F-4AE7-B3DF-246A9DD8E762}" destId="{7A01E629-8CF3-4037-A4E6-937EECAAFEB8}" srcOrd="0" destOrd="0" presId="urn:microsoft.com/office/officeart/2018/2/layout/IconLabelList"/>
    <dgm:cxn modelId="{0206BE27-85B7-42A9-A979-1A087628CDD3}" srcId="{388AE749-F328-4C18-813C-B0504E388C49}" destId="{38DBC609-E41F-4AE7-B3DF-246A9DD8E762}" srcOrd="0" destOrd="0" parTransId="{4B9DDE72-B8C3-4269-B0B1-6AFE318094AC}" sibTransId="{6E0ACB8F-FC48-4E38-9011-5810B3838BB6}"/>
    <dgm:cxn modelId="{7D93744E-ED75-456E-B1F9-0F5A24DC0E10}" srcId="{388AE749-F328-4C18-813C-B0504E388C49}" destId="{D3EFF489-097E-49E8-91E8-C7A3E7130862}" srcOrd="1" destOrd="0" parTransId="{2837ADA7-6B8A-4913-9BC4-9AA674F4BF3F}" sibTransId="{57FFE4A3-C200-47CC-889E-CD518031B827}"/>
    <dgm:cxn modelId="{D816F19A-827B-488A-92AF-CDBE71EAF298}" type="presOf" srcId="{D3EFF489-097E-49E8-91E8-C7A3E7130862}" destId="{4053245C-E274-44A9-910D-BCFA2452FF4E}" srcOrd="0" destOrd="0" presId="urn:microsoft.com/office/officeart/2018/2/layout/IconLabelList"/>
    <dgm:cxn modelId="{6C135FE6-2B9A-4FF3-8129-BED9A74E68D3}" type="presOf" srcId="{1D19879C-A22D-4D27-BFC3-2AB4ED490676}" destId="{3AF1D789-E988-4B00-B426-E017DFE29DF2}" srcOrd="0" destOrd="0" presId="urn:microsoft.com/office/officeart/2018/2/layout/IconLabelList"/>
    <dgm:cxn modelId="{A7BC85F2-C1AD-4C7D-9702-B36CD1633CA4}" type="presParOf" srcId="{9806C6B7-AA02-4F68-B028-D13FD319B3BA}" destId="{D8318059-C422-4D80-BD32-24A78C2A43CA}" srcOrd="0" destOrd="0" presId="urn:microsoft.com/office/officeart/2018/2/layout/IconLabelList"/>
    <dgm:cxn modelId="{21C3F35F-8837-447C-BBEB-7B165C08D35E}" type="presParOf" srcId="{D8318059-C422-4D80-BD32-24A78C2A43CA}" destId="{E66E40C8-FB96-4525-ACDC-B120CF799C1E}" srcOrd="0" destOrd="0" presId="urn:microsoft.com/office/officeart/2018/2/layout/IconLabelList"/>
    <dgm:cxn modelId="{A92083A1-8BD1-4E9F-9643-5A3D989D7294}" type="presParOf" srcId="{D8318059-C422-4D80-BD32-24A78C2A43CA}" destId="{932DCA4D-7A13-4BA4-A439-2A46ED0B68F7}" srcOrd="1" destOrd="0" presId="urn:microsoft.com/office/officeart/2018/2/layout/IconLabelList"/>
    <dgm:cxn modelId="{53B1E2B6-0E94-4E7A-93C3-FF62D233A233}" type="presParOf" srcId="{D8318059-C422-4D80-BD32-24A78C2A43CA}" destId="{7A01E629-8CF3-4037-A4E6-937EECAAFEB8}" srcOrd="2" destOrd="0" presId="urn:microsoft.com/office/officeart/2018/2/layout/IconLabelList"/>
    <dgm:cxn modelId="{CAB206D9-EEFF-4D4A-8E6B-3754C84E89B6}" type="presParOf" srcId="{9806C6B7-AA02-4F68-B028-D13FD319B3BA}" destId="{18E0012F-23E5-4BBC-A2AD-C5CDDD40671A}" srcOrd="1" destOrd="0" presId="urn:microsoft.com/office/officeart/2018/2/layout/IconLabelList"/>
    <dgm:cxn modelId="{75FAA6A9-D55C-4F16-B8C1-14052F1F29CD}" type="presParOf" srcId="{9806C6B7-AA02-4F68-B028-D13FD319B3BA}" destId="{42832E91-69AE-4C44-86A8-B61ABD882972}" srcOrd="2" destOrd="0" presId="urn:microsoft.com/office/officeart/2018/2/layout/IconLabelList"/>
    <dgm:cxn modelId="{3565F7D1-DFC2-48E3-B69B-F42248D66E75}" type="presParOf" srcId="{42832E91-69AE-4C44-86A8-B61ABD882972}" destId="{9467BA89-D571-4490-82A5-887497DA17B6}" srcOrd="0" destOrd="0" presId="urn:microsoft.com/office/officeart/2018/2/layout/IconLabelList"/>
    <dgm:cxn modelId="{BA186472-EF4C-44FA-AD00-19F9868B2349}" type="presParOf" srcId="{42832E91-69AE-4C44-86A8-B61ABD882972}" destId="{A08538B7-7D04-496E-B78E-4A82BC890647}" srcOrd="1" destOrd="0" presId="urn:microsoft.com/office/officeart/2018/2/layout/IconLabelList"/>
    <dgm:cxn modelId="{02124D9C-7C5D-4CD6-9360-C478B8B3433D}" type="presParOf" srcId="{42832E91-69AE-4C44-86A8-B61ABD882972}" destId="{4053245C-E274-44A9-910D-BCFA2452FF4E}" srcOrd="2" destOrd="0" presId="urn:microsoft.com/office/officeart/2018/2/layout/IconLabelList"/>
    <dgm:cxn modelId="{C9970061-888A-4B8D-909D-A8FAD1318D6A}" type="presParOf" srcId="{9806C6B7-AA02-4F68-B028-D13FD319B3BA}" destId="{FAEB8198-2EA6-40AA-8DE1-CEC017AD48CA}" srcOrd="3" destOrd="0" presId="urn:microsoft.com/office/officeart/2018/2/layout/IconLabelList"/>
    <dgm:cxn modelId="{D798102B-83DD-4C27-9C02-7F38A27CB827}" type="presParOf" srcId="{9806C6B7-AA02-4F68-B028-D13FD319B3BA}" destId="{156C9170-3260-42D5-BFEE-466E57E08520}" srcOrd="4" destOrd="0" presId="urn:microsoft.com/office/officeart/2018/2/layout/IconLabelList"/>
    <dgm:cxn modelId="{F4DC1E6B-3C40-4152-A7F8-AE9B1D751388}" type="presParOf" srcId="{156C9170-3260-42D5-BFEE-466E57E08520}" destId="{800E209B-E521-4CFA-87AA-70C4DFE1D01B}" srcOrd="0" destOrd="0" presId="urn:microsoft.com/office/officeart/2018/2/layout/IconLabelList"/>
    <dgm:cxn modelId="{DBAE548C-7ACE-4146-A1E2-E329D0938189}" type="presParOf" srcId="{156C9170-3260-42D5-BFEE-466E57E08520}" destId="{0AE6B39E-010F-4A33-AC23-F5D465F3ABCB}" srcOrd="1" destOrd="0" presId="urn:microsoft.com/office/officeart/2018/2/layout/IconLabelList"/>
    <dgm:cxn modelId="{FA414A1B-2620-485C-9F61-48823CA3899A}" type="presParOf" srcId="{156C9170-3260-42D5-BFEE-466E57E08520}" destId="{3AF1D789-E988-4B00-B426-E017DFE29D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DCD94F-34C2-4592-8910-A3B992A033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20A28B7-F7BC-444A-B186-B6FD72C74E20}">
      <dgm:prSet/>
      <dgm:spPr/>
      <dgm:t>
        <a:bodyPr/>
        <a:lstStyle/>
        <a:p>
          <a:r>
            <a:rPr lang="it-IT"/>
            <a:t>Il codice è a prova di malfattori!</a:t>
          </a:r>
          <a:endParaRPr lang="en-US"/>
        </a:p>
      </dgm:t>
    </dgm:pt>
    <dgm:pt modelId="{AFB9211E-2626-4F49-A27A-71D856FB2B5E}" type="parTrans" cxnId="{6053F3F9-AD94-406C-8DF5-D99C85C1A288}">
      <dgm:prSet/>
      <dgm:spPr/>
      <dgm:t>
        <a:bodyPr/>
        <a:lstStyle/>
        <a:p>
          <a:endParaRPr lang="en-US"/>
        </a:p>
      </dgm:t>
    </dgm:pt>
    <dgm:pt modelId="{74862432-DAB0-4F81-919C-43C5F028B96C}" type="sibTrans" cxnId="{6053F3F9-AD94-406C-8DF5-D99C85C1A288}">
      <dgm:prSet/>
      <dgm:spPr/>
      <dgm:t>
        <a:bodyPr/>
        <a:lstStyle/>
        <a:p>
          <a:endParaRPr lang="en-US"/>
        </a:p>
      </dgm:t>
    </dgm:pt>
    <dgm:pt modelId="{15F183D3-C301-4718-A960-D51106EE77C6}">
      <dgm:prSet/>
      <dgm:spPr/>
      <dgm:t>
        <a:bodyPr/>
        <a:lstStyle/>
        <a:p>
          <a:r>
            <a:rPr lang="it-IT"/>
            <a:t>I dati scambiati tra client e server non sono mai assoluti ma relativi.</a:t>
          </a:r>
          <a:endParaRPr lang="en-US"/>
        </a:p>
      </dgm:t>
    </dgm:pt>
    <dgm:pt modelId="{AD454AA8-AB4D-4308-8891-EDA114DEE0FA}" type="parTrans" cxnId="{A0B413DB-B9E6-45D5-AA8F-C6F8AF1E0607}">
      <dgm:prSet/>
      <dgm:spPr/>
      <dgm:t>
        <a:bodyPr/>
        <a:lstStyle/>
        <a:p>
          <a:endParaRPr lang="en-US"/>
        </a:p>
      </dgm:t>
    </dgm:pt>
    <dgm:pt modelId="{C79A581E-C361-4D2F-8808-D22F7BED2444}" type="sibTrans" cxnId="{A0B413DB-B9E6-45D5-AA8F-C6F8AF1E0607}">
      <dgm:prSet/>
      <dgm:spPr/>
      <dgm:t>
        <a:bodyPr/>
        <a:lstStyle/>
        <a:p>
          <a:endParaRPr lang="en-US"/>
        </a:p>
      </dgm:t>
    </dgm:pt>
    <dgm:pt modelId="{067AB5BE-1877-43A8-B1D6-B83AF0D65B93}">
      <dgm:prSet/>
      <dgm:spPr/>
      <dgm:t>
        <a:bodyPr/>
        <a:lstStyle/>
        <a:p>
          <a:r>
            <a:rPr lang="it-IT"/>
            <a:t>Per esempio quando viene giocata una carta, non viene inviata la carta (che il client potrebbe contraffare) ma l’indice della carta nella mano.</a:t>
          </a:r>
          <a:endParaRPr lang="en-US"/>
        </a:p>
      </dgm:t>
    </dgm:pt>
    <dgm:pt modelId="{B62CC710-50C5-47A3-B5EF-EF569BA02A1A}" type="parTrans" cxnId="{6AD43446-2078-4310-B300-4F35C01018DC}">
      <dgm:prSet/>
      <dgm:spPr/>
      <dgm:t>
        <a:bodyPr/>
        <a:lstStyle/>
        <a:p>
          <a:endParaRPr lang="en-US"/>
        </a:p>
      </dgm:t>
    </dgm:pt>
    <dgm:pt modelId="{367CD9B3-2E84-4535-B530-42FACCDCB919}" type="sibTrans" cxnId="{6AD43446-2078-4310-B300-4F35C01018DC}">
      <dgm:prSet/>
      <dgm:spPr/>
      <dgm:t>
        <a:bodyPr/>
        <a:lstStyle/>
        <a:p>
          <a:endParaRPr lang="en-US"/>
        </a:p>
      </dgm:t>
    </dgm:pt>
    <dgm:pt modelId="{DF812C22-3FC7-4D1E-83BE-C7C1056BE74A}">
      <dgm:prSet/>
      <dgm:spPr/>
      <dgm:t>
        <a:bodyPr/>
        <a:lstStyle/>
        <a:p>
          <a:r>
            <a:rPr lang="it-IT"/>
            <a:t>Inoltre tutte le azioni vengono controllate dal server, per evitare azioni truffaldine.</a:t>
          </a:r>
          <a:endParaRPr lang="en-US"/>
        </a:p>
      </dgm:t>
    </dgm:pt>
    <dgm:pt modelId="{DC226D5A-EF64-455D-B049-FC83AE8DC59D}" type="parTrans" cxnId="{37AAABAE-6E15-4F3F-97B8-F5D997314EE5}">
      <dgm:prSet/>
      <dgm:spPr/>
      <dgm:t>
        <a:bodyPr/>
        <a:lstStyle/>
        <a:p>
          <a:endParaRPr lang="en-US"/>
        </a:p>
      </dgm:t>
    </dgm:pt>
    <dgm:pt modelId="{510D20D4-DB0F-4AA0-B487-B230BD8232B4}" type="sibTrans" cxnId="{37AAABAE-6E15-4F3F-97B8-F5D997314EE5}">
      <dgm:prSet/>
      <dgm:spPr/>
      <dgm:t>
        <a:bodyPr/>
        <a:lstStyle/>
        <a:p>
          <a:endParaRPr lang="en-US"/>
        </a:p>
      </dgm:t>
    </dgm:pt>
    <dgm:pt modelId="{F0585A60-783D-4AC7-BB91-81A5F0F8D17B}" type="pres">
      <dgm:prSet presAssocID="{0ADCD94F-34C2-4592-8910-A3B992A03370}" presName="root" presStyleCnt="0">
        <dgm:presLayoutVars>
          <dgm:dir/>
          <dgm:resizeHandles val="exact"/>
        </dgm:presLayoutVars>
      </dgm:prSet>
      <dgm:spPr/>
    </dgm:pt>
    <dgm:pt modelId="{549E985F-F99B-4499-9F3B-4D4AE29D2CF5}" type="pres">
      <dgm:prSet presAssocID="{A20A28B7-F7BC-444A-B186-B6FD72C74E20}" presName="compNode" presStyleCnt="0"/>
      <dgm:spPr/>
    </dgm:pt>
    <dgm:pt modelId="{03C2DFFE-92ED-411B-8E26-20B91C3D64FD}" type="pres">
      <dgm:prSet presAssocID="{A20A28B7-F7BC-444A-B186-B6FD72C74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25AA577-2CCB-4956-A639-202FC6C6D2D4}" type="pres">
      <dgm:prSet presAssocID="{A20A28B7-F7BC-444A-B186-B6FD72C74E20}" presName="spaceRect" presStyleCnt="0"/>
      <dgm:spPr/>
    </dgm:pt>
    <dgm:pt modelId="{80BE7251-E3F8-4EC6-84BD-9CF0F24CB052}" type="pres">
      <dgm:prSet presAssocID="{A20A28B7-F7BC-444A-B186-B6FD72C74E20}" presName="textRect" presStyleLbl="revTx" presStyleIdx="0" presStyleCnt="4">
        <dgm:presLayoutVars>
          <dgm:chMax val="1"/>
          <dgm:chPref val="1"/>
        </dgm:presLayoutVars>
      </dgm:prSet>
      <dgm:spPr/>
    </dgm:pt>
    <dgm:pt modelId="{2DEA400F-913B-4066-B3BF-E445A81E4689}" type="pres">
      <dgm:prSet presAssocID="{74862432-DAB0-4F81-919C-43C5F028B96C}" presName="sibTrans" presStyleCnt="0"/>
      <dgm:spPr/>
    </dgm:pt>
    <dgm:pt modelId="{11F3302E-572F-4137-9EE6-19D756159599}" type="pres">
      <dgm:prSet presAssocID="{15F183D3-C301-4718-A960-D51106EE77C6}" presName="compNode" presStyleCnt="0"/>
      <dgm:spPr/>
    </dgm:pt>
    <dgm:pt modelId="{8D4940DE-54FA-489D-82CC-9D4AF8396D93}" type="pres">
      <dgm:prSet presAssocID="{15F183D3-C301-4718-A960-D51106EE77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FC8BBD-90AD-44FE-AF3A-C9862A139D94}" type="pres">
      <dgm:prSet presAssocID="{15F183D3-C301-4718-A960-D51106EE77C6}" presName="spaceRect" presStyleCnt="0"/>
      <dgm:spPr/>
    </dgm:pt>
    <dgm:pt modelId="{4D33F095-8E53-4195-AC5C-CCF9005E2294}" type="pres">
      <dgm:prSet presAssocID="{15F183D3-C301-4718-A960-D51106EE77C6}" presName="textRect" presStyleLbl="revTx" presStyleIdx="1" presStyleCnt="4">
        <dgm:presLayoutVars>
          <dgm:chMax val="1"/>
          <dgm:chPref val="1"/>
        </dgm:presLayoutVars>
      </dgm:prSet>
      <dgm:spPr/>
    </dgm:pt>
    <dgm:pt modelId="{FD514F92-F2F7-416E-BFE4-8E50C718D1A2}" type="pres">
      <dgm:prSet presAssocID="{C79A581E-C361-4D2F-8808-D22F7BED2444}" presName="sibTrans" presStyleCnt="0"/>
      <dgm:spPr/>
    </dgm:pt>
    <dgm:pt modelId="{456C0466-1147-412B-8F16-3971D9C90EA4}" type="pres">
      <dgm:prSet presAssocID="{067AB5BE-1877-43A8-B1D6-B83AF0D65B93}" presName="compNode" presStyleCnt="0"/>
      <dgm:spPr/>
    </dgm:pt>
    <dgm:pt modelId="{7B224D95-2966-44F6-9BF3-6E839A40A3C8}" type="pres">
      <dgm:prSet presAssocID="{067AB5BE-1877-43A8-B1D6-B83AF0D65B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ta"/>
        </a:ext>
      </dgm:extLst>
    </dgm:pt>
    <dgm:pt modelId="{2CF093C0-9390-4745-976D-450CFC28B03D}" type="pres">
      <dgm:prSet presAssocID="{067AB5BE-1877-43A8-B1D6-B83AF0D65B93}" presName="spaceRect" presStyleCnt="0"/>
      <dgm:spPr/>
    </dgm:pt>
    <dgm:pt modelId="{C27D1976-0B36-49F6-8C76-BAE90555D83F}" type="pres">
      <dgm:prSet presAssocID="{067AB5BE-1877-43A8-B1D6-B83AF0D65B93}" presName="textRect" presStyleLbl="revTx" presStyleIdx="2" presStyleCnt="4">
        <dgm:presLayoutVars>
          <dgm:chMax val="1"/>
          <dgm:chPref val="1"/>
        </dgm:presLayoutVars>
      </dgm:prSet>
      <dgm:spPr/>
    </dgm:pt>
    <dgm:pt modelId="{6BA8A276-D587-411F-8D81-4C02B89FB2F8}" type="pres">
      <dgm:prSet presAssocID="{367CD9B3-2E84-4535-B530-42FACCDCB919}" presName="sibTrans" presStyleCnt="0"/>
      <dgm:spPr/>
    </dgm:pt>
    <dgm:pt modelId="{212DAB6D-A372-49E2-A6D8-6831E9313019}" type="pres">
      <dgm:prSet presAssocID="{DF812C22-3FC7-4D1E-83BE-C7C1056BE74A}" presName="compNode" presStyleCnt="0"/>
      <dgm:spPr/>
    </dgm:pt>
    <dgm:pt modelId="{18383C9B-375B-47FC-B11D-59F3A53DCCB6}" type="pres">
      <dgm:prSet presAssocID="{DF812C22-3FC7-4D1E-83BE-C7C1056BE7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E0C5270-5133-4A72-8961-6B19022ED047}" type="pres">
      <dgm:prSet presAssocID="{DF812C22-3FC7-4D1E-83BE-C7C1056BE74A}" presName="spaceRect" presStyleCnt="0"/>
      <dgm:spPr/>
    </dgm:pt>
    <dgm:pt modelId="{11ABCAFF-5FFC-452F-A94E-1CBA8EAF5A6E}" type="pres">
      <dgm:prSet presAssocID="{DF812C22-3FC7-4D1E-83BE-C7C1056BE7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47C507-0103-4FE7-A933-2138016D4594}" type="presOf" srcId="{DF812C22-3FC7-4D1E-83BE-C7C1056BE74A}" destId="{11ABCAFF-5FFC-452F-A94E-1CBA8EAF5A6E}" srcOrd="0" destOrd="0" presId="urn:microsoft.com/office/officeart/2018/2/layout/IconLabelList"/>
    <dgm:cxn modelId="{6AD43446-2078-4310-B300-4F35C01018DC}" srcId="{0ADCD94F-34C2-4592-8910-A3B992A03370}" destId="{067AB5BE-1877-43A8-B1D6-B83AF0D65B93}" srcOrd="2" destOrd="0" parTransId="{B62CC710-50C5-47A3-B5EF-EF569BA02A1A}" sibTransId="{367CD9B3-2E84-4535-B530-42FACCDCB919}"/>
    <dgm:cxn modelId="{B96F0767-F566-4D31-8CF6-6538CAE369CC}" type="presOf" srcId="{0ADCD94F-34C2-4592-8910-A3B992A03370}" destId="{F0585A60-783D-4AC7-BB91-81A5F0F8D17B}" srcOrd="0" destOrd="0" presId="urn:microsoft.com/office/officeart/2018/2/layout/IconLabelList"/>
    <dgm:cxn modelId="{8788BD67-05FB-4CFA-97F5-A818983ACB9F}" type="presOf" srcId="{A20A28B7-F7BC-444A-B186-B6FD72C74E20}" destId="{80BE7251-E3F8-4EC6-84BD-9CF0F24CB052}" srcOrd="0" destOrd="0" presId="urn:microsoft.com/office/officeart/2018/2/layout/IconLabelList"/>
    <dgm:cxn modelId="{A972E490-259B-45FD-83F4-28732C7E4E49}" type="presOf" srcId="{15F183D3-C301-4718-A960-D51106EE77C6}" destId="{4D33F095-8E53-4195-AC5C-CCF9005E2294}" srcOrd="0" destOrd="0" presId="urn:microsoft.com/office/officeart/2018/2/layout/IconLabelList"/>
    <dgm:cxn modelId="{37AAABAE-6E15-4F3F-97B8-F5D997314EE5}" srcId="{0ADCD94F-34C2-4592-8910-A3B992A03370}" destId="{DF812C22-3FC7-4D1E-83BE-C7C1056BE74A}" srcOrd="3" destOrd="0" parTransId="{DC226D5A-EF64-455D-B049-FC83AE8DC59D}" sibTransId="{510D20D4-DB0F-4AA0-B487-B230BD8232B4}"/>
    <dgm:cxn modelId="{A0B413DB-B9E6-45D5-AA8F-C6F8AF1E0607}" srcId="{0ADCD94F-34C2-4592-8910-A3B992A03370}" destId="{15F183D3-C301-4718-A960-D51106EE77C6}" srcOrd="1" destOrd="0" parTransId="{AD454AA8-AB4D-4308-8891-EDA114DEE0FA}" sibTransId="{C79A581E-C361-4D2F-8808-D22F7BED2444}"/>
    <dgm:cxn modelId="{24DE2BF8-36B7-425A-B923-157D53F62E73}" type="presOf" srcId="{067AB5BE-1877-43A8-B1D6-B83AF0D65B93}" destId="{C27D1976-0B36-49F6-8C76-BAE90555D83F}" srcOrd="0" destOrd="0" presId="urn:microsoft.com/office/officeart/2018/2/layout/IconLabelList"/>
    <dgm:cxn modelId="{6053F3F9-AD94-406C-8DF5-D99C85C1A288}" srcId="{0ADCD94F-34C2-4592-8910-A3B992A03370}" destId="{A20A28B7-F7BC-444A-B186-B6FD72C74E20}" srcOrd="0" destOrd="0" parTransId="{AFB9211E-2626-4F49-A27A-71D856FB2B5E}" sibTransId="{74862432-DAB0-4F81-919C-43C5F028B96C}"/>
    <dgm:cxn modelId="{FA4BD921-E0A9-44CF-B1EC-C6646E9C34A2}" type="presParOf" srcId="{F0585A60-783D-4AC7-BB91-81A5F0F8D17B}" destId="{549E985F-F99B-4499-9F3B-4D4AE29D2CF5}" srcOrd="0" destOrd="0" presId="urn:microsoft.com/office/officeart/2018/2/layout/IconLabelList"/>
    <dgm:cxn modelId="{A55A5322-C756-47F8-BFD6-C116664646A6}" type="presParOf" srcId="{549E985F-F99B-4499-9F3B-4D4AE29D2CF5}" destId="{03C2DFFE-92ED-411B-8E26-20B91C3D64FD}" srcOrd="0" destOrd="0" presId="urn:microsoft.com/office/officeart/2018/2/layout/IconLabelList"/>
    <dgm:cxn modelId="{8D114100-9003-467D-B208-8C3886AD42E8}" type="presParOf" srcId="{549E985F-F99B-4499-9F3B-4D4AE29D2CF5}" destId="{725AA577-2CCB-4956-A639-202FC6C6D2D4}" srcOrd="1" destOrd="0" presId="urn:microsoft.com/office/officeart/2018/2/layout/IconLabelList"/>
    <dgm:cxn modelId="{A79A5C3E-CF68-49C8-9D3E-A6EE35C65CC6}" type="presParOf" srcId="{549E985F-F99B-4499-9F3B-4D4AE29D2CF5}" destId="{80BE7251-E3F8-4EC6-84BD-9CF0F24CB052}" srcOrd="2" destOrd="0" presId="urn:microsoft.com/office/officeart/2018/2/layout/IconLabelList"/>
    <dgm:cxn modelId="{C6FBDD7D-E9E1-4AFC-A2FA-57507362EA3F}" type="presParOf" srcId="{F0585A60-783D-4AC7-BB91-81A5F0F8D17B}" destId="{2DEA400F-913B-4066-B3BF-E445A81E4689}" srcOrd="1" destOrd="0" presId="urn:microsoft.com/office/officeart/2018/2/layout/IconLabelList"/>
    <dgm:cxn modelId="{EA76EAC9-3FFC-46A1-8160-E74065CFDC03}" type="presParOf" srcId="{F0585A60-783D-4AC7-BB91-81A5F0F8D17B}" destId="{11F3302E-572F-4137-9EE6-19D756159599}" srcOrd="2" destOrd="0" presId="urn:microsoft.com/office/officeart/2018/2/layout/IconLabelList"/>
    <dgm:cxn modelId="{ED29848A-E325-429A-BED7-CD01CC280A28}" type="presParOf" srcId="{11F3302E-572F-4137-9EE6-19D756159599}" destId="{8D4940DE-54FA-489D-82CC-9D4AF8396D93}" srcOrd="0" destOrd="0" presId="urn:microsoft.com/office/officeart/2018/2/layout/IconLabelList"/>
    <dgm:cxn modelId="{5810C38F-EFF8-4A9A-9DF5-C4D1E42DE987}" type="presParOf" srcId="{11F3302E-572F-4137-9EE6-19D756159599}" destId="{20FC8BBD-90AD-44FE-AF3A-C9862A139D94}" srcOrd="1" destOrd="0" presId="urn:microsoft.com/office/officeart/2018/2/layout/IconLabelList"/>
    <dgm:cxn modelId="{BFB7EC2D-A7C8-4F3A-A379-C9F51D3D4832}" type="presParOf" srcId="{11F3302E-572F-4137-9EE6-19D756159599}" destId="{4D33F095-8E53-4195-AC5C-CCF9005E2294}" srcOrd="2" destOrd="0" presId="urn:microsoft.com/office/officeart/2018/2/layout/IconLabelList"/>
    <dgm:cxn modelId="{F1B85AF0-2023-436A-91F0-A16BD3010FE1}" type="presParOf" srcId="{F0585A60-783D-4AC7-BB91-81A5F0F8D17B}" destId="{FD514F92-F2F7-416E-BFE4-8E50C718D1A2}" srcOrd="3" destOrd="0" presId="urn:microsoft.com/office/officeart/2018/2/layout/IconLabelList"/>
    <dgm:cxn modelId="{F3E444B9-EADF-4DE6-8017-7142265CD69A}" type="presParOf" srcId="{F0585A60-783D-4AC7-BB91-81A5F0F8D17B}" destId="{456C0466-1147-412B-8F16-3971D9C90EA4}" srcOrd="4" destOrd="0" presId="urn:microsoft.com/office/officeart/2018/2/layout/IconLabelList"/>
    <dgm:cxn modelId="{B2E34AA7-7D50-4C70-AD15-684E15980EC6}" type="presParOf" srcId="{456C0466-1147-412B-8F16-3971D9C90EA4}" destId="{7B224D95-2966-44F6-9BF3-6E839A40A3C8}" srcOrd="0" destOrd="0" presId="urn:microsoft.com/office/officeart/2018/2/layout/IconLabelList"/>
    <dgm:cxn modelId="{378C1B4C-81D7-4DD6-9BE6-436D4ED3D4EE}" type="presParOf" srcId="{456C0466-1147-412B-8F16-3971D9C90EA4}" destId="{2CF093C0-9390-4745-976D-450CFC28B03D}" srcOrd="1" destOrd="0" presId="urn:microsoft.com/office/officeart/2018/2/layout/IconLabelList"/>
    <dgm:cxn modelId="{2E560096-7572-4A45-AFAC-5676164469B5}" type="presParOf" srcId="{456C0466-1147-412B-8F16-3971D9C90EA4}" destId="{C27D1976-0B36-49F6-8C76-BAE90555D83F}" srcOrd="2" destOrd="0" presId="urn:microsoft.com/office/officeart/2018/2/layout/IconLabelList"/>
    <dgm:cxn modelId="{E1F1E1C8-A833-49E5-A50A-22E953EF2EDB}" type="presParOf" srcId="{F0585A60-783D-4AC7-BB91-81A5F0F8D17B}" destId="{6BA8A276-D587-411F-8D81-4C02B89FB2F8}" srcOrd="5" destOrd="0" presId="urn:microsoft.com/office/officeart/2018/2/layout/IconLabelList"/>
    <dgm:cxn modelId="{0FDCCF51-2172-4A02-93D6-24A41E56E572}" type="presParOf" srcId="{F0585A60-783D-4AC7-BB91-81A5F0F8D17B}" destId="{212DAB6D-A372-49E2-A6D8-6831E9313019}" srcOrd="6" destOrd="0" presId="urn:microsoft.com/office/officeart/2018/2/layout/IconLabelList"/>
    <dgm:cxn modelId="{3266D458-D265-46A3-AEAB-1B3453DBA4DF}" type="presParOf" srcId="{212DAB6D-A372-49E2-A6D8-6831E9313019}" destId="{18383C9B-375B-47FC-B11D-59F3A53DCCB6}" srcOrd="0" destOrd="0" presId="urn:microsoft.com/office/officeart/2018/2/layout/IconLabelList"/>
    <dgm:cxn modelId="{0B132D10-1118-4F83-A75C-D171EB49977B}" type="presParOf" srcId="{212DAB6D-A372-49E2-A6D8-6831E9313019}" destId="{8E0C5270-5133-4A72-8961-6B19022ED047}" srcOrd="1" destOrd="0" presId="urn:microsoft.com/office/officeart/2018/2/layout/IconLabelList"/>
    <dgm:cxn modelId="{27A98F95-2F5E-4A15-96E0-0B9499548C97}" type="presParOf" srcId="{212DAB6D-A372-49E2-A6D8-6831E9313019}" destId="{11ABCAFF-5FFC-452F-A94E-1CBA8EAF5A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6E0756-7E92-40C2-873B-D8A9108C03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41D5F0-B9CF-4AA0-B441-5009ECC9E7C3}">
      <dgm:prSet/>
      <dgm:spPr/>
      <dgm:t>
        <a:bodyPr/>
        <a:lstStyle/>
        <a:p>
          <a:r>
            <a:rPr lang="it-IT"/>
            <a:t>State Patter (server controller, cli forse gui)</a:t>
          </a:r>
          <a:endParaRPr lang="en-US"/>
        </a:p>
      </dgm:t>
    </dgm:pt>
    <dgm:pt modelId="{F84F696B-1E7B-4AD6-A95E-1A08AE586368}" type="parTrans" cxnId="{C7213743-94F9-4758-B84D-95667A25F44B}">
      <dgm:prSet/>
      <dgm:spPr/>
      <dgm:t>
        <a:bodyPr/>
        <a:lstStyle/>
        <a:p>
          <a:endParaRPr lang="en-US"/>
        </a:p>
      </dgm:t>
    </dgm:pt>
    <dgm:pt modelId="{7DEFA705-D994-4ED9-ADA3-D00EE6C67F23}" type="sibTrans" cxnId="{C7213743-94F9-4758-B84D-95667A25F44B}">
      <dgm:prSet/>
      <dgm:spPr/>
      <dgm:t>
        <a:bodyPr/>
        <a:lstStyle/>
        <a:p>
          <a:endParaRPr lang="en-US"/>
        </a:p>
      </dgm:t>
    </dgm:pt>
    <dgm:pt modelId="{7A04D4F2-8DC8-4AF5-8719-E2FF9C139828}">
      <dgm:prSet/>
      <dgm:spPr/>
      <dgm:t>
        <a:bodyPr/>
        <a:lstStyle/>
        <a:p>
          <a:r>
            <a:rPr lang="it-IT"/>
            <a:t>Factory Method nella generazione delle carte</a:t>
          </a:r>
          <a:endParaRPr lang="en-US"/>
        </a:p>
      </dgm:t>
    </dgm:pt>
    <dgm:pt modelId="{A43AB6EF-F3EC-44FC-8E4F-F83FD0899B1B}" type="parTrans" cxnId="{D053802A-84E9-451E-A001-DE709271EFE4}">
      <dgm:prSet/>
      <dgm:spPr/>
      <dgm:t>
        <a:bodyPr/>
        <a:lstStyle/>
        <a:p>
          <a:endParaRPr lang="en-US"/>
        </a:p>
      </dgm:t>
    </dgm:pt>
    <dgm:pt modelId="{7438851F-DEA6-4662-A84B-0C52F615C1FF}" type="sibTrans" cxnId="{D053802A-84E9-451E-A001-DE709271EFE4}">
      <dgm:prSet/>
      <dgm:spPr/>
      <dgm:t>
        <a:bodyPr/>
        <a:lstStyle/>
        <a:p>
          <a:endParaRPr lang="en-US"/>
        </a:p>
      </dgm:t>
    </dgm:pt>
    <dgm:pt modelId="{2697F02A-89D8-4141-B366-6566B6BBFE7E}">
      <dgm:prSet/>
      <dgm:spPr/>
      <dgm:t>
        <a:bodyPr/>
        <a:lstStyle/>
        <a:p>
          <a:r>
            <a:rPr lang="it-IT" dirty="0"/>
            <a:t>Observer Method NO!</a:t>
          </a:r>
          <a:endParaRPr lang="en-US" dirty="0"/>
        </a:p>
      </dgm:t>
    </dgm:pt>
    <dgm:pt modelId="{12A2CB6B-FE57-4EC4-BD7E-CD2155D766CB}" type="parTrans" cxnId="{CECE9CB4-8AAD-40A4-BCD2-1CBEABEE560F}">
      <dgm:prSet/>
      <dgm:spPr/>
      <dgm:t>
        <a:bodyPr/>
        <a:lstStyle/>
        <a:p>
          <a:endParaRPr lang="en-US"/>
        </a:p>
      </dgm:t>
    </dgm:pt>
    <dgm:pt modelId="{06DA49C6-A3AA-44AB-BA71-BB89BDE77255}" type="sibTrans" cxnId="{CECE9CB4-8AAD-40A4-BCD2-1CBEABEE560F}">
      <dgm:prSet/>
      <dgm:spPr/>
      <dgm:t>
        <a:bodyPr/>
        <a:lstStyle/>
        <a:p>
          <a:endParaRPr lang="en-US"/>
        </a:p>
      </dgm:t>
    </dgm:pt>
    <dgm:pt modelId="{373B3E87-9BC0-4A85-ADF7-7CE9B81CD678}" type="pres">
      <dgm:prSet presAssocID="{1E6E0756-7E92-40C2-873B-D8A9108C03BF}" presName="root" presStyleCnt="0">
        <dgm:presLayoutVars>
          <dgm:dir/>
          <dgm:resizeHandles val="exact"/>
        </dgm:presLayoutVars>
      </dgm:prSet>
      <dgm:spPr/>
    </dgm:pt>
    <dgm:pt modelId="{555E642D-9801-4525-BE1F-EA4C7E5D55C5}" type="pres">
      <dgm:prSet presAssocID="{9041D5F0-B9CF-4AA0-B441-5009ECC9E7C3}" presName="compNode" presStyleCnt="0"/>
      <dgm:spPr/>
    </dgm:pt>
    <dgm:pt modelId="{86410F17-5198-46CF-BCE1-3013D37F85F8}" type="pres">
      <dgm:prSet presAssocID="{9041D5F0-B9CF-4AA0-B441-5009ECC9E7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141D6896-F72A-4563-80BE-15FF6ED37CE0}" type="pres">
      <dgm:prSet presAssocID="{9041D5F0-B9CF-4AA0-B441-5009ECC9E7C3}" presName="spaceRect" presStyleCnt="0"/>
      <dgm:spPr/>
    </dgm:pt>
    <dgm:pt modelId="{122C90B0-6EE3-47B2-A5C9-FFBED6A7EB77}" type="pres">
      <dgm:prSet presAssocID="{9041D5F0-B9CF-4AA0-B441-5009ECC9E7C3}" presName="textRect" presStyleLbl="revTx" presStyleIdx="0" presStyleCnt="3">
        <dgm:presLayoutVars>
          <dgm:chMax val="1"/>
          <dgm:chPref val="1"/>
        </dgm:presLayoutVars>
      </dgm:prSet>
      <dgm:spPr/>
    </dgm:pt>
    <dgm:pt modelId="{05B0D062-16DB-4CFE-9855-C533AC3EB5D2}" type="pres">
      <dgm:prSet presAssocID="{7DEFA705-D994-4ED9-ADA3-D00EE6C67F23}" presName="sibTrans" presStyleCnt="0"/>
      <dgm:spPr/>
    </dgm:pt>
    <dgm:pt modelId="{C7513D8B-1197-4615-99F4-5A4BC4A4B0F0}" type="pres">
      <dgm:prSet presAssocID="{7A04D4F2-8DC8-4AF5-8719-E2FF9C139828}" presName="compNode" presStyleCnt="0"/>
      <dgm:spPr/>
    </dgm:pt>
    <dgm:pt modelId="{45082536-6223-420B-B777-D758BEE33254}" type="pres">
      <dgm:prSet presAssocID="{7A04D4F2-8DC8-4AF5-8719-E2FF9C1398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brica"/>
        </a:ext>
      </dgm:extLst>
    </dgm:pt>
    <dgm:pt modelId="{42ADA29E-F6AC-4D71-B25C-A450E4BB2094}" type="pres">
      <dgm:prSet presAssocID="{7A04D4F2-8DC8-4AF5-8719-E2FF9C139828}" presName="spaceRect" presStyleCnt="0"/>
      <dgm:spPr/>
    </dgm:pt>
    <dgm:pt modelId="{C3210206-6419-4B43-A68C-291389ECBFD8}" type="pres">
      <dgm:prSet presAssocID="{7A04D4F2-8DC8-4AF5-8719-E2FF9C139828}" presName="textRect" presStyleLbl="revTx" presStyleIdx="1" presStyleCnt="3">
        <dgm:presLayoutVars>
          <dgm:chMax val="1"/>
          <dgm:chPref val="1"/>
        </dgm:presLayoutVars>
      </dgm:prSet>
      <dgm:spPr/>
    </dgm:pt>
    <dgm:pt modelId="{400A6517-543E-4AF6-B52E-85E59435256D}" type="pres">
      <dgm:prSet presAssocID="{7438851F-DEA6-4662-A84B-0C52F615C1FF}" presName="sibTrans" presStyleCnt="0"/>
      <dgm:spPr/>
    </dgm:pt>
    <dgm:pt modelId="{A71A0179-68E9-404C-A086-54AB2FBCA16C}" type="pres">
      <dgm:prSet presAssocID="{2697F02A-89D8-4141-B366-6566B6BBFE7E}" presName="compNode" presStyleCnt="0"/>
      <dgm:spPr/>
    </dgm:pt>
    <dgm:pt modelId="{9759422C-3247-4993-8D9E-4D30CB68E2AB}" type="pres">
      <dgm:prSet presAssocID="{2697F02A-89D8-4141-B366-6566B6BBFE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4E6A95C4-9302-470E-9CDA-2EF72CC4DDB0}" type="pres">
      <dgm:prSet presAssocID="{2697F02A-89D8-4141-B366-6566B6BBFE7E}" presName="spaceRect" presStyleCnt="0"/>
      <dgm:spPr/>
    </dgm:pt>
    <dgm:pt modelId="{4F81D284-99BA-47A2-9986-5D5A284E4FD4}" type="pres">
      <dgm:prSet presAssocID="{2697F02A-89D8-4141-B366-6566B6BBFE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A42503-82B3-45F9-8B14-CC88B318D17A}" type="presOf" srcId="{7A04D4F2-8DC8-4AF5-8719-E2FF9C139828}" destId="{C3210206-6419-4B43-A68C-291389ECBFD8}" srcOrd="0" destOrd="0" presId="urn:microsoft.com/office/officeart/2018/2/layout/IconLabelList"/>
    <dgm:cxn modelId="{D053802A-84E9-451E-A001-DE709271EFE4}" srcId="{1E6E0756-7E92-40C2-873B-D8A9108C03BF}" destId="{7A04D4F2-8DC8-4AF5-8719-E2FF9C139828}" srcOrd="1" destOrd="0" parTransId="{A43AB6EF-F3EC-44FC-8E4F-F83FD0899B1B}" sibTransId="{7438851F-DEA6-4662-A84B-0C52F615C1FF}"/>
    <dgm:cxn modelId="{C7213743-94F9-4758-B84D-95667A25F44B}" srcId="{1E6E0756-7E92-40C2-873B-D8A9108C03BF}" destId="{9041D5F0-B9CF-4AA0-B441-5009ECC9E7C3}" srcOrd="0" destOrd="0" parTransId="{F84F696B-1E7B-4AD6-A95E-1A08AE586368}" sibTransId="{7DEFA705-D994-4ED9-ADA3-D00EE6C67F23}"/>
    <dgm:cxn modelId="{6978BE49-F620-4073-AEBA-5C7B1E318B97}" type="presOf" srcId="{2697F02A-89D8-4141-B366-6566B6BBFE7E}" destId="{4F81D284-99BA-47A2-9986-5D5A284E4FD4}" srcOrd="0" destOrd="0" presId="urn:microsoft.com/office/officeart/2018/2/layout/IconLabelList"/>
    <dgm:cxn modelId="{25861EA8-6F7F-471C-83F5-07FF4E4F6EA2}" type="presOf" srcId="{9041D5F0-B9CF-4AA0-B441-5009ECC9E7C3}" destId="{122C90B0-6EE3-47B2-A5C9-FFBED6A7EB77}" srcOrd="0" destOrd="0" presId="urn:microsoft.com/office/officeart/2018/2/layout/IconLabelList"/>
    <dgm:cxn modelId="{CECE9CB4-8AAD-40A4-BCD2-1CBEABEE560F}" srcId="{1E6E0756-7E92-40C2-873B-D8A9108C03BF}" destId="{2697F02A-89D8-4141-B366-6566B6BBFE7E}" srcOrd="2" destOrd="0" parTransId="{12A2CB6B-FE57-4EC4-BD7E-CD2155D766CB}" sibTransId="{06DA49C6-A3AA-44AB-BA71-BB89BDE77255}"/>
    <dgm:cxn modelId="{9C78EEFC-9915-4C7D-966D-59BAD428E5E9}" type="presOf" srcId="{1E6E0756-7E92-40C2-873B-D8A9108C03BF}" destId="{373B3E87-9BC0-4A85-ADF7-7CE9B81CD678}" srcOrd="0" destOrd="0" presId="urn:microsoft.com/office/officeart/2018/2/layout/IconLabelList"/>
    <dgm:cxn modelId="{0147095B-BE8F-4BBA-85E5-D1F076815D10}" type="presParOf" srcId="{373B3E87-9BC0-4A85-ADF7-7CE9B81CD678}" destId="{555E642D-9801-4525-BE1F-EA4C7E5D55C5}" srcOrd="0" destOrd="0" presId="urn:microsoft.com/office/officeart/2018/2/layout/IconLabelList"/>
    <dgm:cxn modelId="{740F37CF-4520-4855-A508-77C8D75F47F0}" type="presParOf" srcId="{555E642D-9801-4525-BE1F-EA4C7E5D55C5}" destId="{86410F17-5198-46CF-BCE1-3013D37F85F8}" srcOrd="0" destOrd="0" presId="urn:microsoft.com/office/officeart/2018/2/layout/IconLabelList"/>
    <dgm:cxn modelId="{5C952606-329D-48E9-ABC8-B7AAB4D3C20C}" type="presParOf" srcId="{555E642D-9801-4525-BE1F-EA4C7E5D55C5}" destId="{141D6896-F72A-4563-80BE-15FF6ED37CE0}" srcOrd="1" destOrd="0" presId="urn:microsoft.com/office/officeart/2018/2/layout/IconLabelList"/>
    <dgm:cxn modelId="{87B48AA0-4203-47A1-A24B-ADE7AAF535DC}" type="presParOf" srcId="{555E642D-9801-4525-BE1F-EA4C7E5D55C5}" destId="{122C90B0-6EE3-47B2-A5C9-FFBED6A7EB77}" srcOrd="2" destOrd="0" presId="urn:microsoft.com/office/officeart/2018/2/layout/IconLabelList"/>
    <dgm:cxn modelId="{E391E339-5202-4898-AF19-133CDAC07551}" type="presParOf" srcId="{373B3E87-9BC0-4A85-ADF7-7CE9B81CD678}" destId="{05B0D062-16DB-4CFE-9855-C533AC3EB5D2}" srcOrd="1" destOrd="0" presId="urn:microsoft.com/office/officeart/2018/2/layout/IconLabelList"/>
    <dgm:cxn modelId="{547807F2-4C5B-4FEF-B086-D89CC1BB732C}" type="presParOf" srcId="{373B3E87-9BC0-4A85-ADF7-7CE9B81CD678}" destId="{C7513D8B-1197-4615-99F4-5A4BC4A4B0F0}" srcOrd="2" destOrd="0" presId="urn:microsoft.com/office/officeart/2018/2/layout/IconLabelList"/>
    <dgm:cxn modelId="{C51160BC-0D15-4035-916F-4729863656C2}" type="presParOf" srcId="{C7513D8B-1197-4615-99F4-5A4BC4A4B0F0}" destId="{45082536-6223-420B-B777-D758BEE33254}" srcOrd="0" destOrd="0" presId="urn:microsoft.com/office/officeart/2018/2/layout/IconLabelList"/>
    <dgm:cxn modelId="{626ADA6C-E444-4967-B639-9BEB772FC6DC}" type="presParOf" srcId="{C7513D8B-1197-4615-99F4-5A4BC4A4B0F0}" destId="{42ADA29E-F6AC-4D71-B25C-A450E4BB2094}" srcOrd="1" destOrd="0" presId="urn:microsoft.com/office/officeart/2018/2/layout/IconLabelList"/>
    <dgm:cxn modelId="{6E98A45B-9AAD-49FD-97E9-9604D091FEEC}" type="presParOf" srcId="{C7513D8B-1197-4615-99F4-5A4BC4A4B0F0}" destId="{C3210206-6419-4B43-A68C-291389ECBFD8}" srcOrd="2" destOrd="0" presId="urn:microsoft.com/office/officeart/2018/2/layout/IconLabelList"/>
    <dgm:cxn modelId="{30ED4A95-42A5-4483-8722-B33513F3A49E}" type="presParOf" srcId="{373B3E87-9BC0-4A85-ADF7-7CE9B81CD678}" destId="{400A6517-543E-4AF6-B52E-85E59435256D}" srcOrd="3" destOrd="0" presId="urn:microsoft.com/office/officeart/2018/2/layout/IconLabelList"/>
    <dgm:cxn modelId="{4F5077CE-B4C1-41BA-8D5D-8E6A70658BEE}" type="presParOf" srcId="{373B3E87-9BC0-4A85-ADF7-7CE9B81CD678}" destId="{A71A0179-68E9-404C-A086-54AB2FBCA16C}" srcOrd="4" destOrd="0" presId="urn:microsoft.com/office/officeart/2018/2/layout/IconLabelList"/>
    <dgm:cxn modelId="{A936E0F1-4F15-4A14-B616-7349A17B4AA2}" type="presParOf" srcId="{A71A0179-68E9-404C-A086-54AB2FBCA16C}" destId="{9759422C-3247-4993-8D9E-4D30CB68E2AB}" srcOrd="0" destOrd="0" presId="urn:microsoft.com/office/officeart/2018/2/layout/IconLabelList"/>
    <dgm:cxn modelId="{69D2B5D9-6D2C-48C5-BC4A-453D36B4C7E7}" type="presParOf" srcId="{A71A0179-68E9-404C-A086-54AB2FBCA16C}" destId="{4E6A95C4-9302-470E-9CDA-2EF72CC4DDB0}" srcOrd="1" destOrd="0" presId="urn:microsoft.com/office/officeart/2018/2/layout/IconLabelList"/>
    <dgm:cxn modelId="{4063A5DA-CB4E-45F4-906B-5EDC6C9B0396}" type="presParOf" srcId="{A71A0179-68E9-404C-A086-54AB2FBCA16C}" destId="{4F81D284-99BA-47A2-9986-5D5A284E4F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9037F-1C36-4BC6-9A81-CAB311AC224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E149FA-FE0A-4182-A655-834344A0425E}">
      <dgm:prSet/>
      <dgm:spPr/>
      <dgm:t>
        <a:bodyPr/>
        <a:lstStyle/>
        <a:p>
          <a:r>
            <a:rPr lang="it-IT"/>
            <a:t>ClientConnectionHandler</a:t>
          </a:r>
          <a:endParaRPr lang="en-US"/>
        </a:p>
      </dgm:t>
    </dgm:pt>
    <dgm:pt modelId="{2FEFC523-EF69-4FF6-A847-136A24E9C484}" type="parTrans" cxnId="{9253BFAE-CE87-414A-8451-C0AD2567C4FC}">
      <dgm:prSet/>
      <dgm:spPr/>
      <dgm:t>
        <a:bodyPr/>
        <a:lstStyle/>
        <a:p>
          <a:endParaRPr lang="en-US"/>
        </a:p>
      </dgm:t>
    </dgm:pt>
    <dgm:pt modelId="{AADEF01E-283C-4656-AB83-9DC5C65D765B}" type="sibTrans" cxnId="{9253BFAE-CE87-414A-8451-C0AD2567C4FC}">
      <dgm:prSet/>
      <dgm:spPr/>
      <dgm:t>
        <a:bodyPr/>
        <a:lstStyle/>
        <a:p>
          <a:endParaRPr lang="en-US"/>
        </a:p>
      </dgm:t>
    </dgm:pt>
    <dgm:pt modelId="{ED17546F-72A5-48FF-BBB4-0E97D35F672F}">
      <dgm:prSet/>
      <dgm:spPr/>
      <dgm:t>
        <a:bodyPr/>
        <a:lstStyle/>
        <a:p>
          <a:r>
            <a:rPr lang="it-IT"/>
            <a:t>ClientController</a:t>
          </a:r>
          <a:endParaRPr lang="en-US"/>
        </a:p>
      </dgm:t>
    </dgm:pt>
    <dgm:pt modelId="{DCA3D124-CFE3-432B-8B4D-0094D880FE7A}" type="parTrans" cxnId="{52FE277C-6A37-43D0-B1F6-9DCC3ED99F37}">
      <dgm:prSet/>
      <dgm:spPr/>
      <dgm:t>
        <a:bodyPr/>
        <a:lstStyle/>
        <a:p>
          <a:endParaRPr lang="en-US"/>
        </a:p>
      </dgm:t>
    </dgm:pt>
    <dgm:pt modelId="{AA6F3B0D-76C7-42D7-9A1F-B528F43967B3}" type="sibTrans" cxnId="{52FE277C-6A37-43D0-B1F6-9DCC3ED99F37}">
      <dgm:prSet/>
      <dgm:spPr/>
      <dgm:t>
        <a:bodyPr/>
        <a:lstStyle/>
        <a:p>
          <a:endParaRPr lang="en-US"/>
        </a:p>
      </dgm:t>
    </dgm:pt>
    <dgm:pt modelId="{E9F23748-0098-4F69-9FCB-E5054D44B7FB}">
      <dgm:prSet/>
      <dgm:spPr/>
      <dgm:t>
        <a:bodyPr/>
        <a:lstStyle/>
        <a:p>
          <a:r>
            <a:rPr lang="it-IT"/>
            <a:t>UI</a:t>
          </a:r>
          <a:endParaRPr lang="en-US"/>
        </a:p>
      </dgm:t>
    </dgm:pt>
    <dgm:pt modelId="{890D0BCA-3BD4-4684-8433-73121350D627}" type="parTrans" cxnId="{AD43D482-0113-4D11-B7B7-DC2B429CD072}">
      <dgm:prSet/>
      <dgm:spPr/>
      <dgm:t>
        <a:bodyPr/>
        <a:lstStyle/>
        <a:p>
          <a:endParaRPr lang="en-US"/>
        </a:p>
      </dgm:t>
    </dgm:pt>
    <dgm:pt modelId="{92E6E214-9B68-4386-944B-577BCDDE2D78}" type="sibTrans" cxnId="{AD43D482-0113-4D11-B7B7-DC2B429CD072}">
      <dgm:prSet/>
      <dgm:spPr/>
      <dgm:t>
        <a:bodyPr/>
        <a:lstStyle/>
        <a:p>
          <a:endParaRPr lang="en-US"/>
        </a:p>
      </dgm:t>
    </dgm:pt>
    <dgm:pt modelId="{0D2FE1AA-64EE-40E1-9519-E63B3DE8643F}">
      <dgm:prSet/>
      <dgm:spPr/>
      <dgm:t>
        <a:bodyPr/>
        <a:lstStyle/>
        <a:p>
          <a:r>
            <a:rPr lang="it-IT"/>
            <a:t>CLIState</a:t>
          </a:r>
          <a:endParaRPr lang="en-US"/>
        </a:p>
      </dgm:t>
    </dgm:pt>
    <dgm:pt modelId="{5682593A-1B68-4D6B-931D-C287B5B9DF05}" type="parTrans" cxnId="{CE79CF51-68B2-4B2C-8791-7C5CA04C6F20}">
      <dgm:prSet/>
      <dgm:spPr/>
      <dgm:t>
        <a:bodyPr/>
        <a:lstStyle/>
        <a:p>
          <a:endParaRPr lang="en-US"/>
        </a:p>
      </dgm:t>
    </dgm:pt>
    <dgm:pt modelId="{A79BA804-BA11-4D96-977B-7923141B925F}" type="sibTrans" cxnId="{CE79CF51-68B2-4B2C-8791-7C5CA04C6F20}">
      <dgm:prSet/>
      <dgm:spPr/>
      <dgm:t>
        <a:bodyPr/>
        <a:lstStyle/>
        <a:p>
          <a:endParaRPr lang="en-US"/>
        </a:p>
      </dgm:t>
    </dgm:pt>
    <dgm:pt modelId="{53428A41-29CA-41CC-9C2F-4248741A7980}">
      <dgm:prSet/>
      <dgm:spPr/>
      <dgm:t>
        <a:bodyPr/>
        <a:lstStyle/>
        <a:p>
          <a:r>
            <a:rPr lang="it-IT"/>
            <a:t>SceneController (abstract)</a:t>
          </a:r>
          <a:endParaRPr lang="en-US"/>
        </a:p>
      </dgm:t>
    </dgm:pt>
    <dgm:pt modelId="{285F6293-AE8D-4DDF-BFB5-C1E7368A4896}" type="parTrans" cxnId="{A74F7EB3-1FAE-4A68-BD40-FA8B2B73D9D7}">
      <dgm:prSet/>
      <dgm:spPr/>
      <dgm:t>
        <a:bodyPr/>
        <a:lstStyle/>
        <a:p>
          <a:endParaRPr lang="en-US"/>
        </a:p>
      </dgm:t>
    </dgm:pt>
    <dgm:pt modelId="{0E0A238B-7479-4560-B106-56C27C0E44FB}" type="sibTrans" cxnId="{A74F7EB3-1FAE-4A68-BD40-FA8B2B73D9D7}">
      <dgm:prSet/>
      <dgm:spPr/>
      <dgm:t>
        <a:bodyPr/>
        <a:lstStyle/>
        <a:p>
          <a:endParaRPr lang="en-US"/>
        </a:p>
      </dgm:t>
    </dgm:pt>
    <dgm:pt modelId="{BF91274A-7AD6-46A8-BF48-668254F0AA7E}" type="pres">
      <dgm:prSet presAssocID="{F669037F-1C36-4BC6-9A81-CAB311AC224A}" presName="vert0" presStyleCnt="0">
        <dgm:presLayoutVars>
          <dgm:dir/>
          <dgm:animOne val="branch"/>
          <dgm:animLvl val="lvl"/>
        </dgm:presLayoutVars>
      </dgm:prSet>
      <dgm:spPr/>
    </dgm:pt>
    <dgm:pt modelId="{61D352CA-E45A-4028-8C15-CADD84589AF7}" type="pres">
      <dgm:prSet presAssocID="{49E149FA-FE0A-4182-A655-834344A0425E}" presName="thickLine" presStyleLbl="alignNode1" presStyleIdx="0" presStyleCnt="5"/>
      <dgm:spPr/>
    </dgm:pt>
    <dgm:pt modelId="{F410D839-8FF0-4E4F-8083-615F264A789C}" type="pres">
      <dgm:prSet presAssocID="{49E149FA-FE0A-4182-A655-834344A0425E}" presName="horz1" presStyleCnt="0"/>
      <dgm:spPr/>
    </dgm:pt>
    <dgm:pt modelId="{84D4EAB2-6F7D-4A98-B235-B6EB58968378}" type="pres">
      <dgm:prSet presAssocID="{49E149FA-FE0A-4182-A655-834344A0425E}" presName="tx1" presStyleLbl="revTx" presStyleIdx="0" presStyleCnt="5"/>
      <dgm:spPr/>
    </dgm:pt>
    <dgm:pt modelId="{79648F1B-D2AA-4D9B-83B0-5107B6EB2765}" type="pres">
      <dgm:prSet presAssocID="{49E149FA-FE0A-4182-A655-834344A0425E}" presName="vert1" presStyleCnt="0"/>
      <dgm:spPr/>
    </dgm:pt>
    <dgm:pt modelId="{BE152A4E-55D0-4F24-A0C6-EF0ACB2B7DBC}" type="pres">
      <dgm:prSet presAssocID="{ED17546F-72A5-48FF-BBB4-0E97D35F672F}" presName="thickLine" presStyleLbl="alignNode1" presStyleIdx="1" presStyleCnt="5"/>
      <dgm:spPr/>
    </dgm:pt>
    <dgm:pt modelId="{D4E1AE8E-C019-4BBC-B516-611B8AC419E3}" type="pres">
      <dgm:prSet presAssocID="{ED17546F-72A5-48FF-BBB4-0E97D35F672F}" presName="horz1" presStyleCnt="0"/>
      <dgm:spPr/>
    </dgm:pt>
    <dgm:pt modelId="{C9CD991E-AA9E-4BD9-B803-C8A4C0825C17}" type="pres">
      <dgm:prSet presAssocID="{ED17546F-72A5-48FF-BBB4-0E97D35F672F}" presName="tx1" presStyleLbl="revTx" presStyleIdx="1" presStyleCnt="5"/>
      <dgm:spPr/>
    </dgm:pt>
    <dgm:pt modelId="{1945C88B-72A1-426E-BFF2-FE75B1FC00BD}" type="pres">
      <dgm:prSet presAssocID="{ED17546F-72A5-48FF-BBB4-0E97D35F672F}" presName="vert1" presStyleCnt="0"/>
      <dgm:spPr/>
    </dgm:pt>
    <dgm:pt modelId="{1C1F1A49-C60D-49FA-B54D-C548827EB55D}" type="pres">
      <dgm:prSet presAssocID="{E9F23748-0098-4F69-9FCB-E5054D44B7FB}" presName="thickLine" presStyleLbl="alignNode1" presStyleIdx="2" presStyleCnt="5"/>
      <dgm:spPr/>
    </dgm:pt>
    <dgm:pt modelId="{F562EE2A-DE16-4199-B1E2-D0557AE8A034}" type="pres">
      <dgm:prSet presAssocID="{E9F23748-0098-4F69-9FCB-E5054D44B7FB}" presName="horz1" presStyleCnt="0"/>
      <dgm:spPr/>
    </dgm:pt>
    <dgm:pt modelId="{47A12F2D-ED41-4219-B013-720C13A75E1A}" type="pres">
      <dgm:prSet presAssocID="{E9F23748-0098-4F69-9FCB-E5054D44B7FB}" presName="tx1" presStyleLbl="revTx" presStyleIdx="2" presStyleCnt="5"/>
      <dgm:spPr/>
    </dgm:pt>
    <dgm:pt modelId="{559AF623-4A64-4493-8751-9F5828C9DB0D}" type="pres">
      <dgm:prSet presAssocID="{E9F23748-0098-4F69-9FCB-E5054D44B7FB}" presName="vert1" presStyleCnt="0"/>
      <dgm:spPr/>
    </dgm:pt>
    <dgm:pt modelId="{E70225C3-9E01-41C3-A765-C769E7AB1398}" type="pres">
      <dgm:prSet presAssocID="{0D2FE1AA-64EE-40E1-9519-E63B3DE8643F}" presName="thickLine" presStyleLbl="alignNode1" presStyleIdx="3" presStyleCnt="5"/>
      <dgm:spPr/>
    </dgm:pt>
    <dgm:pt modelId="{080F6E43-DB24-4BE0-BE3E-4B2B3171808B}" type="pres">
      <dgm:prSet presAssocID="{0D2FE1AA-64EE-40E1-9519-E63B3DE8643F}" presName="horz1" presStyleCnt="0"/>
      <dgm:spPr/>
    </dgm:pt>
    <dgm:pt modelId="{654DB327-DF80-4661-A5DE-A7471CDFD732}" type="pres">
      <dgm:prSet presAssocID="{0D2FE1AA-64EE-40E1-9519-E63B3DE8643F}" presName="tx1" presStyleLbl="revTx" presStyleIdx="3" presStyleCnt="5"/>
      <dgm:spPr/>
    </dgm:pt>
    <dgm:pt modelId="{85695AA5-18CF-448E-B659-9C7CF67F6B73}" type="pres">
      <dgm:prSet presAssocID="{0D2FE1AA-64EE-40E1-9519-E63B3DE8643F}" presName="vert1" presStyleCnt="0"/>
      <dgm:spPr/>
    </dgm:pt>
    <dgm:pt modelId="{9C4256AA-F192-4446-B9D3-E3D7DB2E9777}" type="pres">
      <dgm:prSet presAssocID="{53428A41-29CA-41CC-9C2F-4248741A7980}" presName="thickLine" presStyleLbl="alignNode1" presStyleIdx="4" presStyleCnt="5"/>
      <dgm:spPr/>
    </dgm:pt>
    <dgm:pt modelId="{A0877124-FA3E-45E5-BB3E-BBBF6956C21C}" type="pres">
      <dgm:prSet presAssocID="{53428A41-29CA-41CC-9C2F-4248741A7980}" presName="horz1" presStyleCnt="0"/>
      <dgm:spPr/>
    </dgm:pt>
    <dgm:pt modelId="{E420313F-6979-4D8F-9051-6C0D119599E1}" type="pres">
      <dgm:prSet presAssocID="{53428A41-29CA-41CC-9C2F-4248741A7980}" presName="tx1" presStyleLbl="revTx" presStyleIdx="4" presStyleCnt="5"/>
      <dgm:spPr/>
    </dgm:pt>
    <dgm:pt modelId="{3455A803-0961-4705-81CD-F950A04D4062}" type="pres">
      <dgm:prSet presAssocID="{53428A41-29CA-41CC-9C2F-4248741A7980}" presName="vert1" presStyleCnt="0"/>
      <dgm:spPr/>
    </dgm:pt>
  </dgm:ptLst>
  <dgm:cxnLst>
    <dgm:cxn modelId="{7B834909-E8FF-428E-9A13-570EB6ADFAE4}" type="presOf" srcId="{53428A41-29CA-41CC-9C2F-4248741A7980}" destId="{E420313F-6979-4D8F-9051-6C0D119599E1}" srcOrd="0" destOrd="0" presId="urn:microsoft.com/office/officeart/2008/layout/LinedList"/>
    <dgm:cxn modelId="{CE79CF51-68B2-4B2C-8791-7C5CA04C6F20}" srcId="{F669037F-1C36-4BC6-9A81-CAB311AC224A}" destId="{0D2FE1AA-64EE-40E1-9519-E63B3DE8643F}" srcOrd="3" destOrd="0" parTransId="{5682593A-1B68-4D6B-931D-C287B5B9DF05}" sibTransId="{A79BA804-BA11-4D96-977B-7923141B925F}"/>
    <dgm:cxn modelId="{52FE277C-6A37-43D0-B1F6-9DCC3ED99F37}" srcId="{F669037F-1C36-4BC6-9A81-CAB311AC224A}" destId="{ED17546F-72A5-48FF-BBB4-0E97D35F672F}" srcOrd="1" destOrd="0" parTransId="{DCA3D124-CFE3-432B-8B4D-0094D880FE7A}" sibTransId="{AA6F3B0D-76C7-42D7-9A1F-B528F43967B3}"/>
    <dgm:cxn modelId="{AD43D482-0113-4D11-B7B7-DC2B429CD072}" srcId="{F669037F-1C36-4BC6-9A81-CAB311AC224A}" destId="{E9F23748-0098-4F69-9FCB-E5054D44B7FB}" srcOrd="2" destOrd="0" parTransId="{890D0BCA-3BD4-4684-8433-73121350D627}" sibTransId="{92E6E214-9B68-4386-944B-577BCDDE2D78}"/>
    <dgm:cxn modelId="{BD5ED398-7730-40A7-B83F-D4CF01230477}" type="presOf" srcId="{F669037F-1C36-4BC6-9A81-CAB311AC224A}" destId="{BF91274A-7AD6-46A8-BF48-668254F0AA7E}" srcOrd="0" destOrd="0" presId="urn:microsoft.com/office/officeart/2008/layout/LinedList"/>
    <dgm:cxn modelId="{3DC9FB9F-B6DF-4C50-A515-38885ACD1E96}" type="presOf" srcId="{E9F23748-0098-4F69-9FCB-E5054D44B7FB}" destId="{47A12F2D-ED41-4219-B013-720C13A75E1A}" srcOrd="0" destOrd="0" presId="urn:microsoft.com/office/officeart/2008/layout/LinedList"/>
    <dgm:cxn modelId="{9253BFAE-CE87-414A-8451-C0AD2567C4FC}" srcId="{F669037F-1C36-4BC6-9A81-CAB311AC224A}" destId="{49E149FA-FE0A-4182-A655-834344A0425E}" srcOrd="0" destOrd="0" parTransId="{2FEFC523-EF69-4FF6-A847-136A24E9C484}" sibTransId="{AADEF01E-283C-4656-AB83-9DC5C65D765B}"/>
    <dgm:cxn modelId="{9454C9B1-B41C-46E5-A571-7ADC9FDC39D0}" type="presOf" srcId="{49E149FA-FE0A-4182-A655-834344A0425E}" destId="{84D4EAB2-6F7D-4A98-B235-B6EB58968378}" srcOrd="0" destOrd="0" presId="urn:microsoft.com/office/officeart/2008/layout/LinedList"/>
    <dgm:cxn modelId="{BDED1BB2-759B-4E98-AD82-6EC45BC89B64}" type="presOf" srcId="{ED17546F-72A5-48FF-BBB4-0E97D35F672F}" destId="{C9CD991E-AA9E-4BD9-B803-C8A4C0825C17}" srcOrd="0" destOrd="0" presId="urn:microsoft.com/office/officeart/2008/layout/LinedList"/>
    <dgm:cxn modelId="{A74F7EB3-1FAE-4A68-BD40-FA8B2B73D9D7}" srcId="{F669037F-1C36-4BC6-9A81-CAB311AC224A}" destId="{53428A41-29CA-41CC-9C2F-4248741A7980}" srcOrd="4" destOrd="0" parTransId="{285F6293-AE8D-4DDF-BFB5-C1E7368A4896}" sibTransId="{0E0A238B-7479-4560-B106-56C27C0E44FB}"/>
    <dgm:cxn modelId="{4C7E67E4-96EA-4EA6-A407-A47127414974}" type="presOf" srcId="{0D2FE1AA-64EE-40E1-9519-E63B3DE8643F}" destId="{654DB327-DF80-4661-A5DE-A7471CDFD732}" srcOrd="0" destOrd="0" presId="urn:microsoft.com/office/officeart/2008/layout/LinedList"/>
    <dgm:cxn modelId="{BDFF7D55-51B2-4D4F-A4FD-0FAD633B17DE}" type="presParOf" srcId="{BF91274A-7AD6-46A8-BF48-668254F0AA7E}" destId="{61D352CA-E45A-4028-8C15-CADD84589AF7}" srcOrd="0" destOrd="0" presId="urn:microsoft.com/office/officeart/2008/layout/LinedList"/>
    <dgm:cxn modelId="{7603A142-A4CF-4A28-94F9-CD0885A8C54F}" type="presParOf" srcId="{BF91274A-7AD6-46A8-BF48-668254F0AA7E}" destId="{F410D839-8FF0-4E4F-8083-615F264A789C}" srcOrd="1" destOrd="0" presId="urn:microsoft.com/office/officeart/2008/layout/LinedList"/>
    <dgm:cxn modelId="{FFEF73DB-737F-45A0-AF47-DD55ADDF06F3}" type="presParOf" srcId="{F410D839-8FF0-4E4F-8083-615F264A789C}" destId="{84D4EAB2-6F7D-4A98-B235-B6EB58968378}" srcOrd="0" destOrd="0" presId="urn:microsoft.com/office/officeart/2008/layout/LinedList"/>
    <dgm:cxn modelId="{F0F31109-F9E4-4832-BBAD-65758EA8BC93}" type="presParOf" srcId="{F410D839-8FF0-4E4F-8083-615F264A789C}" destId="{79648F1B-D2AA-4D9B-83B0-5107B6EB2765}" srcOrd="1" destOrd="0" presId="urn:microsoft.com/office/officeart/2008/layout/LinedList"/>
    <dgm:cxn modelId="{894DF7B6-EEE0-4F18-934C-3D4DCA6F1475}" type="presParOf" srcId="{BF91274A-7AD6-46A8-BF48-668254F0AA7E}" destId="{BE152A4E-55D0-4F24-A0C6-EF0ACB2B7DBC}" srcOrd="2" destOrd="0" presId="urn:microsoft.com/office/officeart/2008/layout/LinedList"/>
    <dgm:cxn modelId="{3587F66D-4A80-4282-B382-4BAB8AC130FC}" type="presParOf" srcId="{BF91274A-7AD6-46A8-BF48-668254F0AA7E}" destId="{D4E1AE8E-C019-4BBC-B516-611B8AC419E3}" srcOrd="3" destOrd="0" presId="urn:microsoft.com/office/officeart/2008/layout/LinedList"/>
    <dgm:cxn modelId="{F1C90C15-5190-41BB-9959-B4521F40508B}" type="presParOf" srcId="{D4E1AE8E-C019-4BBC-B516-611B8AC419E3}" destId="{C9CD991E-AA9E-4BD9-B803-C8A4C0825C17}" srcOrd="0" destOrd="0" presId="urn:microsoft.com/office/officeart/2008/layout/LinedList"/>
    <dgm:cxn modelId="{B8AC3D68-55D2-47BC-BC63-F6E94EDB1204}" type="presParOf" srcId="{D4E1AE8E-C019-4BBC-B516-611B8AC419E3}" destId="{1945C88B-72A1-426E-BFF2-FE75B1FC00BD}" srcOrd="1" destOrd="0" presId="urn:microsoft.com/office/officeart/2008/layout/LinedList"/>
    <dgm:cxn modelId="{9A98A9E7-5F03-42DF-B849-2B3BE9D460B8}" type="presParOf" srcId="{BF91274A-7AD6-46A8-BF48-668254F0AA7E}" destId="{1C1F1A49-C60D-49FA-B54D-C548827EB55D}" srcOrd="4" destOrd="0" presId="urn:microsoft.com/office/officeart/2008/layout/LinedList"/>
    <dgm:cxn modelId="{41793715-955B-4071-ABD7-EB41E8B623BC}" type="presParOf" srcId="{BF91274A-7AD6-46A8-BF48-668254F0AA7E}" destId="{F562EE2A-DE16-4199-B1E2-D0557AE8A034}" srcOrd="5" destOrd="0" presId="urn:microsoft.com/office/officeart/2008/layout/LinedList"/>
    <dgm:cxn modelId="{322D1CAD-5391-42B9-8698-087521A9588C}" type="presParOf" srcId="{F562EE2A-DE16-4199-B1E2-D0557AE8A034}" destId="{47A12F2D-ED41-4219-B013-720C13A75E1A}" srcOrd="0" destOrd="0" presId="urn:microsoft.com/office/officeart/2008/layout/LinedList"/>
    <dgm:cxn modelId="{A720BBE0-EF63-4022-A075-D2AD8CB561EE}" type="presParOf" srcId="{F562EE2A-DE16-4199-B1E2-D0557AE8A034}" destId="{559AF623-4A64-4493-8751-9F5828C9DB0D}" srcOrd="1" destOrd="0" presId="urn:microsoft.com/office/officeart/2008/layout/LinedList"/>
    <dgm:cxn modelId="{916D15A8-62BB-4698-B6F5-77415187B07C}" type="presParOf" srcId="{BF91274A-7AD6-46A8-BF48-668254F0AA7E}" destId="{E70225C3-9E01-41C3-A765-C769E7AB1398}" srcOrd="6" destOrd="0" presId="urn:microsoft.com/office/officeart/2008/layout/LinedList"/>
    <dgm:cxn modelId="{C73C29A8-9993-45E3-B308-8B3551544726}" type="presParOf" srcId="{BF91274A-7AD6-46A8-BF48-668254F0AA7E}" destId="{080F6E43-DB24-4BE0-BE3E-4B2B3171808B}" srcOrd="7" destOrd="0" presId="urn:microsoft.com/office/officeart/2008/layout/LinedList"/>
    <dgm:cxn modelId="{6D005C96-5704-4E00-A63D-538908C6E17D}" type="presParOf" srcId="{080F6E43-DB24-4BE0-BE3E-4B2B3171808B}" destId="{654DB327-DF80-4661-A5DE-A7471CDFD732}" srcOrd="0" destOrd="0" presId="urn:microsoft.com/office/officeart/2008/layout/LinedList"/>
    <dgm:cxn modelId="{A411B7DF-3609-4386-B083-BBA5A48FFAB5}" type="presParOf" srcId="{080F6E43-DB24-4BE0-BE3E-4B2B3171808B}" destId="{85695AA5-18CF-448E-B659-9C7CF67F6B73}" srcOrd="1" destOrd="0" presId="urn:microsoft.com/office/officeart/2008/layout/LinedList"/>
    <dgm:cxn modelId="{C18F682A-0D77-4C2B-8252-3832CE4A5EC4}" type="presParOf" srcId="{BF91274A-7AD6-46A8-BF48-668254F0AA7E}" destId="{9C4256AA-F192-4446-B9D3-E3D7DB2E9777}" srcOrd="8" destOrd="0" presId="urn:microsoft.com/office/officeart/2008/layout/LinedList"/>
    <dgm:cxn modelId="{6E34E401-79C8-458C-9C6A-43D6DC902B44}" type="presParOf" srcId="{BF91274A-7AD6-46A8-BF48-668254F0AA7E}" destId="{A0877124-FA3E-45E5-BB3E-BBBF6956C21C}" srcOrd="9" destOrd="0" presId="urn:microsoft.com/office/officeart/2008/layout/LinedList"/>
    <dgm:cxn modelId="{AACB6D37-AC72-47F3-8283-26BCFDA2BA86}" type="presParOf" srcId="{A0877124-FA3E-45E5-BB3E-BBBF6956C21C}" destId="{E420313F-6979-4D8F-9051-6C0D119599E1}" srcOrd="0" destOrd="0" presId="urn:microsoft.com/office/officeart/2008/layout/LinedList"/>
    <dgm:cxn modelId="{D3563305-075C-4845-80D6-D2ACAE64033A}" type="presParOf" srcId="{A0877124-FA3E-45E5-BB3E-BBBF6956C21C}" destId="{3455A803-0961-4705-81CD-F950A04D40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D71B8A-66F1-4273-B4E9-418D9FA85477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638898-F045-48A2-8050-7478716D2AF6}">
      <dgm:prSet/>
      <dgm:spPr/>
      <dgm:t>
        <a:bodyPr/>
        <a:lstStyle/>
        <a:p>
          <a:r>
            <a:rPr lang="it-IT"/>
            <a:t>Card</a:t>
          </a:r>
          <a:endParaRPr lang="en-US"/>
        </a:p>
      </dgm:t>
    </dgm:pt>
    <dgm:pt modelId="{70632F38-E598-484C-A51D-399048094372}" type="parTrans" cxnId="{3F8689CF-7DFF-4472-B3FC-A4AA9D7F2673}">
      <dgm:prSet/>
      <dgm:spPr/>
      <dgm:t>
        <a:bodyPr/>
        <a:lstStyle/>
        <a:p>
          <a:endParaRPr lang="en-US"/>
        </a:p>
      </dgm:t>
    </dgm:pt>
    <dgm:pt modelId="{19B19B7C-D2A8-4E1F-B687-638F97990FB3}" type="sibTrans" cxnId="{3F8689CF-7DFF-4472-B3FC-A4AA9D7F2673}">
      <dgm:prSet/>
      <dgm:spPr/>
      <dgm:t>
        <a:bodyPr/>
        <a:lstStyle/>
        <a:p>
          <a:endParaRPr lang="en-US"/>
        </a:p>
      </dgm:t>
    </dgm:pt>
    <dgm:pt modelId="{37A5D892-F36A-4BD1-A90D-17F76D218575}">
      <dgm:prSet/>
      <dgm:spPr/>
      <dgm:t>
        <a:bodyPr/>
        <a:lstStyle/>
        <a:p>
          <a:r>
            <a:rPr lang="it-IT"/>
            <a:t>CardFace</a:t>
          </a:r>
          <a:endParaRPr lang="en-US"/>
        </a:p>
      </dgm:t>
    </dgm:pt>
    <dgm:pt modelId="{4CE94344-B5FF-4928-B9B4-5CD41992D76B}" type="parTrans" cxnId="{D5F3D9B6-FD06-411E-A94F-AB85704D0DE4}">
      <dgm:prSet/>
      <dgm:spPr/>
      <dgm:t>
        <a:bodyPr/>
        <a:lstStyle/>
        <a:p>
          <a:endParaRPr lang="en-US"/>
        </a:p>
      </dgm:t>
    </dgm:pt>
    <dgm:pt modelId="{42BF9FF0-3A6E-4FBC-9799-CE176BB09462}" type="sibTrans" cxnId="{D5F3D9B6-FD06-411E-A94F-AB85704D0DE4}">
      <dgm:prSet/>
      <dgm:spPr/>
      <dgm:t>
        <a:bodyPr/>
        <a:lstStyle/>
        <a:p>
          <a:endParaRPr lang="en-US"/>
        </a:p>
      </dgm:t>
    </dgm:pt>
    <dgm:pt modelId="{849B9CBE-EE01-460C-88B4-E183FB2D054A}">
      <dgm:prSet/>
      <dgm:spPr/>
      <dgm:t>
        <a:bodyPr/>
        <a:lstStyle/>
        <a:p>
          <a:r>
            <a:rPr lang="it-IT"/>
            <a:t>ServerConnectionHandler</a:t>
          </a:r>
          <a:endParaRPr lang="en-US"/>
        </a:p>
      </dgm:t>
    </dgm:pt>
    <dgm:pt modelId="{C9D0AD14-C776-4B42-A7E5-C3C0D818427B}" type="parTrans" cxnId="{1DB49D29-EC7A-4DB4-8D6C-650354BEFAFD}">
      <dgm:prSet/>
      <dgm:spPr/>
      <dgm:t>
        <a:bodyPr/>
        <a:lstStyle/>
        <a:p>
          <a:endParaRPr lang="en-US"/>
        </a:p>
      </dgm:t>
    </dgm:pt>
    <dgm:pt modelId="{704EBFF1-D1E3-4875-9174-68BAE46B0F02}" type="sibTrans" cxnId="{1DB49D29-EC7A-4DB4-8D6C-650354BEFAFD}">
      <dgm:prSet/>
      <dgm:spPr/>
      <dgm:t>
        <a:bodyPr/>
        <a:lstStyle/>
        <a:p>
          <a:endParaRPr lang="en-US"/>
        </a:p>
      </dgm:t>
    </dgm:pt>
    <dgm:pt modelId="{0061BE2A-F941-474A-BFCC-B88509E3DE99}">
      <dgm:prSet/>
      <dgm:spPr/>
      <dgm:t>
        <a:bodyPr/>
        <a:lstStyle/>
        <a:p>
          <a:r>
            <a:rPr lang="it-IT"/>
            <a:t>Controller</a:t>
          </a:r>
          <a:endParaRPr lang="en-US"/>
        </a:p>
      </dgm:t>
    </dgm:pt>
    <dgm:pt modelId="{0750108A-22D2-4241-97F4-1E5E3264A161}" type="parTrans" cxnId="{5B09AF1C-4FE2-461C-9511-FD78E780A9D7}">
      <dgm:prSet/>
      <dgm:spPr/>
      <dgm:t>
        <a:bodyPr/>
        <a:lstStyle/>
        <a:p>
          <a:endParaRPr lang="en-US"/>
        </a:p>
      </dgm:t>
    </dgm:pt>
    <dgm:pt modelId="{FAFEF790-809F-4682-BA17-65410D4D909B}" type="sibTrans" cxnId="{5B09AF1C-4FE2-461C-9511-FD78E780A9D7}">
      <dgm:prSet/>
      <dgm:spPr/>
      <dgm:t>
        <a:bodyPr/>
        <a:lstStyle/>
        <a:p>
          <a:endParaRPr lang="en-US"/>
        </a:p>
      </dgm:t>
    </dgm:pt>
    <dgm:pt modelId="{3A3F8B09-39A7-42D6-A84C-58B94A035CA8}">
      <dgm:prSet/>
      <dgm:spPr/>
      <dgm:t>
        <a:bodyPr/>
        <a:lstStyle/>
        <a:p>
          <a:r>
            <a:rPr lang="it-IT"/>
            <a:t>ServerState</a:t>
          </a:r>
          <a:endParaRPr lang="en-US"/>
        </a:p>
      </dgm:t>
    </dgm:pt>
    <dgm:pt modelId="{2BCCFB1E-AD81-4056-B866-644803E9E507}" type="parTrans" cxnId="{81F8C25E-35C4-47CD-BA0B-896F3CA62C38}">
      <dgm:prSet/>
      <dgm:spPr/>
      <dgm:t>
        <a:bodyPr/>
        <a:lstStyle/>
        <a:p>
          <a:endParaRPr lang="en-US"/>
        </a:p>
      </dgm:t>
    </dgm:pt>
    <dgm:pt modelId="{2E0D6AFA-8AAB-4084-BF83-13B0D00708CE}" type="sibTrans" cxnId="{81F8C25E-35C4-47CD-BA0B-896F3CA62C38}">
      <dgm:prSet/>
      <dgm:spPr/>
      <dgm:t>
        <a:bodyPr/>
        <a:lstStyle/>
        <a:p>
          <a:endParaRPr lang="en-US"/>
        </a:p>
      </dgm:t>
    </dgm:pt>
    <dgm:pt modelId="{A6A19033-0490-4202-B9AA-8A501D7C2C0A}">
      <dgm:prSet/>
      <dgm:spPr/>
      <dgm:t>
        <a:bodyPr/>
        <a:lstStyle/>
        <a:p>
          <a:r>
            <a:rPr lang="it-IT"/>
            <a:t>Deckable</a:t>
          </a:r>
          <a:endParaRPr lang="en-US"/>
        </a:p>
      </dgm:t>
    </dgm:pt>
    <dgm:pt modelId="{4E43CA01-4214-43B8-BE8B-29F207F40C51}" type="parTrans" cxnId="{865DF868-9B0F-4399-9907-1BAA94229F6F}">
      <dgm:prSet/>
      <dgm:spPr/>
      <dgm:t>
        <a:bodyPr/>
        <a:lstStyle/>
        <a:p>
          <a:endParaRPr lang="en-US"/>
        </a:p>
      </dgm:t>
    </dgm:pt>
    <dgm:pt modelId="{F5DA1FFF-6FE2-4D10-B396-8BAD2C907925}" type="sibTrans" cxnId="{865DF868-9B0F-4399-9907-1BAA94229F6F}">
      <dgm:prSet/>
      <dgm:spPr/>
      <dgm:t>
        <a:bodyPr/>
        <a:lstStyle/>
        <a:p>
          <a:endParaRPr lang="en-US"/>
        </a:p>
      </dgm:t>
    </dgm:pt>
    <dgm:pt modelId="{56594C27-6381-4420-983B-0C3C674BF4E1}">
      <dgm:prSet/>
      <dgm:spPr/>
      <dgm:t>
        <a:bodyPr/>
        <a:lstStyle/>
        <a:p>
          <a:r>
            <a:rPr lang="it-IT"/>
            <a:t>GameModel</a:t>
          </a:r>
          <a:endParaRPr lang="en-US"/>
        </a:p>
      </dgm:t>
    </dgm:pt>
    <dgm:pt modelId="{B29B6055-BB87-470A-8FE2-EE1A16AE79BA}" type="parTrans" cxnId="{9ECFCEA9-E54D-4669-8438-95F6FFEFFC7B}">
      <dgm:prSet/>
      <dgm:spPr/>
      <dgm:t>
        <a:bodyPr/>
        <a:lstStyle/>
        <a:p>
          <a:endParaRPr lang="en-US"/>
        </a:p>
      </dgm:t>
    </dgm:pt>
    <dgm:pt modelId="{2EC213ED-F049-4C95-9B0B-A4D5BA82471E}" type="sibTrans" cxnId="{9ECFCEA9-E54D-4669-8438-95F6FFEFFC7B}">
      <dgm:prSet/>
      <dgm:spPr/>
      <dgm:t>
        <a:bodyPr/>
        <a:lstStyle/>
        <a:p>
          <a:endParaRPr lang="en-US"/>
        </a:p>
      </dgm:t>
    </dgm:pt>
    <dgm:pt modelId="{52F4B6E3-518E-4D82-BC9F-D5E954A232CE}">
      <dgm:prSet/>
      <dgm:spPr/>
      <dgm:t>
        <a:bodyPr/>
        <a:lstStyle/>
        <a:p>
          <a:r>
            <a:rPr lang="it-IT"/>
            <a:t>ToClientMessage</a:t>
          </a:r>
          <a:endParaRPr lang="en-US"/>
        </a:p>
      </dgm:t>
    </dgm:pt>
    <dgm:pt modelId="{B65FFE71-4A2C-41C4-84A1-FF6515B0767D}" type="parTrans" cxnId="{47BEB35E-3BC4-4978-B2EF-8C150C2ABFDD}">
      <dgm:prSet/>
      <dgm:spPr/>
      <dgm:t>
        <a:bodyPr/>
        <a:lstStyle/>
        <a:p>
          <a:endParaRPr lang="en-US"/>
        </a:p>
      </dgm:t>
    </dgm:pt>
    <dgm:pt modelId="{F932F398-69F9-498F-ABCF-19025D4CDA46}" type="sibTrans" cxnId="{47BEB35E-3BC4-4978-B2EF-8C150C2ABFDD}">
      <dgm:prSet/>
      <dgm:spPr/>
      <dgm:t>
        <a:bodyPr/>
        <a:lstStyle/>
        <a:p>
          <a:endParaRPr lang="en-US"/>
        </a:p>
      </dgm:t>
    </dgm:pt>
    <dgm:pt modelId="{56E96719-AD0E-43AC-9F9C-8EF2D190DAB0}">
      <dgm:prSet/>
      <dgm:spPr/>
      <dgm:t>
        <a:bodyPr/>
        <a:lstStyle/>
        <a:p>
          <a:r>
            <a:rPr lang="it-IT"/>
            <a:t>ToServerMessage</a:t>
          </a:r>
          <a:endParaRPr lang="en-US"/>
        </a:p>
      </dgm:t>
    </dgm:pt>
    <dgm:pt modelId="{61CFB9B4-3EA6-4FD5-AAF2-0EE9765AF5B2}" type="parTrans" cxnId="{EED839E9-0BA5-4E5B-91F6-CE060E35C0DD}">
      <dgm:prSet/>
      <dgm:spPr/>
      <dgm:t>
        <a:bodyPr/>
        <a:lstStyle/>
        <a:p>
          <a:endParaRPr lang="en-US"/>
        </a:p>
      </dgm:t>
    </dgm:pt>
    <dgm:pt modelId="{F27C5970-9007-49A7-A66A-A1C1FB850E76}" type="sibTrans" cxnId="{EED839E9-0BA5-4E5B-91F6-CE060E35C0DD}">
      <dgm:prSet/>
      <dgm:spPr/>
      <dgm:t>
        <a:bodyPr/>
        <a:lstStyle/>
        <a:p>
          <a:endParaRPr lang="en-US"/>
        </a:p>
      </dgm:t>
    </dgm:pt>
    <dgm:pt modelId="{6E093B9C-3F97-476C-AF2F-47AA9F8ED6AD}">
      <dgm:prSet/>
      <dgm:spPr/>
      <dgm:t>
        <a:bodyPr/>
        <a:lstStyle/>
        <a:p>
          <a:r>
            <a:rPr lang="it-IT"/>
            <a:t>Player</a:t>
          </a:r>
          <a:endParaRPr lang="en-US"/>
        </a:p>
      </dgm:t>
    </dgm:pt>
    <dgm:pt modelId="{ADEFE538-4C51-4497-A4C4-992C3684FB4A}" type="parTrans" cxnId="{6544904F-8C43-4D9E-9526-FE85BF757C5B}">
      <dgm:prSet/>
      <dgm:spPr/>
      <dgm:t>
        <a:bodyPr/>
        <a:lstStyle/>
        <a:p>
          <a:endParaRPr lang="en-US"/>
        </a:p>
      </dgm:t>
    </dgm:pt>
    <dgm:pt modelId="{E90DEFB8-2648-434C-85EF-CA1316566170}" type="sibTrans" cxnId="{6544904F-8C43-4D9E-9526-FE85BF757C5B}">
      <dgm:prSet/>
      <dgm:spPr/>
      <dgm:t>
        <a:bodyPr/>
        <a:lstStyle/>
        <a:p>
          <a:endParaRPr lang="en-US"/>
        </a:p>
      </dgm:t>
    </dgm:pt>
    <dgm:pt modelId="{A6A39652-AF2B-4B64-AE87-850B8F31CF78}" type="pres">
      <dgm:prSet presAssocID="{2ED71B8A-66F1-4273-B4E9-418D9FA85477}" presName="vert0" presStyleCnt="0">
        <dgm:presLayoutVars>
          <dgm:dir/>
          <dgm:animOne val="branch"/>
          <dgm:animLvl val="lvl"/>
        </dgm:presLayoutVars>
      </dgm:prSet>
      <dgm:spPr/>
    </dgm:pt>
    <dgm:pt modelId="{FE23877D-B1E2-411C-93EE-75E52F22DEC5}" type="pres">
      <dgm:prSet presAssocID="{E2638898-F045-48A2-8050-7478716D2AF6}" presName="thickLine" presStyleLbl="alignNode1" presStyleIdx="0" presStyleCnt="10"/>
      <dgm:spPr/>
    </dgm:pt>
    <dgm:pt modelId="{CE74B7B2-77CF-463D-A36B-70D296F46F91}" type="pres">
      <dgm:prSet presAssocID="{E2638898-F045-48A2-8050-7478716D2AF6}" presName="horz1" presStyleCnt="0"/>
      <dgm:spPr/>
    </dgm:pt>
    <dgm:pt modelId="{B80DEC10-1DF6-45BD-A21C-F3E13FA81314}" type="pres">
      <dgm:prSet presAssocID="{E2638898-F045-48A2-8050-7478716D2AF6}" presName="tx1" presStyleLbl="revTx" presStyleIdx="0" presStyleCnt="10"/>
      <dgm:spPr/>
    </dgm:pt>
    <dgm:pt modelId="{C727F7BA-4652-486A-A8A2-F0BF46914EDE}" type="pres">
      <dgm:prSet presAssocID="{E2638898-F045-48A2-8050-7478716D2AF6}" presName="vert1" presStyleCnt="0"/>
      <dgm:spPr/>
    </dgm:pt>
    <dgm:pt modelId="{56F788A9-F525-4970-AADB-0FF467A5B1C9}" type="pres">
      <dgm:prSet presAssocID="{37A5D892-F36A-4BD1-A90D-17F76D218575}" presName="thickLine" presStyleLbl="alignNode1" presStyleIdx="1" presStyleCnt="10"/>
      <dgm:spPr/>
    </dgm:pt>
    <dgm:pt modelId="{FAB696D2-E863-405C-8A94-A8CB27E6B4C6}" type="pres">
      <dgm:prSet presAssocID="{37A5D892-F36A-4BD1-A90D-17F76D218575}" presName="horz1" presStyleCnt="0"/>
      <dgm:spPr/>
    </dgm:pt>
    <dgm:pt modelId="{826A4883-213A-49AD-90C2-9BE279F8B9CD}" type="pres">
      <dgm:prSet presAssocID="{37A5D892-F36A-4BD1-A90D-17F76D218575}" presName="tx1" presStyleLbl="revTx" presStyleIdx="1" presStyleCnt="10"/>
      <dgm:spPr/>
    </dgm:pt>
    <dgm:pt modelId="{5CA8A0A3-8E9B-45CD-ACD2-4C4E146C883B}" type="pres">
      <dgm:prSet presAssocID="{37A5D892-F36A-4BD1-A90D-17F76D218575}" presName="vert1" presStyleCnt="0"/>
      <dgm:spPr/>
    </dgm:pt>
    <dgm:pt modelId="{D0582C4E-7715-409D-BBE5-38E807271458}" type="pres">
      <dgm:prSet presAssocID="{849B9CBE-EE01-460C-88B4-E183FB2D054A}" presName="thickLine" presStyleLbl="alignNode1" presStyleIdx="2" presStyleCnt="10"/>
      <dgm:spPr/>
    </dgm:pt>
    <dgm:pt modelId="{CD89DA19-A9EE-4137-AFAB-EB0B233012AA}" type="pres">
      <dgm:prSet presAssocID="{849B9CBE-EE01-460C-88B4-E183FB2D054A}" presName="horz1" presStyleCnt="0"/>
      <dgm:spPr/>
    </dgm:pt>
    <dgm:pt modelId="{CD527E4F-C022-4FCC-82B6-2B6A3127EB1C}" type="pres">
      <dgm:prSet presAssocID="{849B9CBE-EE01-460C-88B4-E183FB2D054A}" presName="tx1" presStyleLbl="revTx" presStyleIdx="2" presStyleCnt="10"/>
      <dgm:spPr/>
    </dgm:pt>
    <dgm:pt modelId="{A82022E7-C55E-4CE3-ABED-1A3E3805BA0A}" type="pres">
      <dgm:prSet presAssocID="{849B9CBE-EE01-460C-88B4-E183FB2D054A}" presName="vert1" presStyleCnt="0"/>
      <dgm:spPr/>
    </dgm:pt>
    <dgm:pt modelId="{94111507-160E-4709-B936-D962B46DDDEE}" type="pres">
      <dgm:prSet presAssocID="{0061BE2A-F941-474A-BFCC-B88509E3DE99}" presName="thickLine" presStyleLbl="alignNode1" presStyleIdx="3" presStyleCnt="10"/>
      <dgm:spPr/>
    </dgm:pt>
    <dgm:pt modelId="{4B8A9925-7F7D-4B8B-8413-1A84CFA35C3F}" type="pres">
      <dgm:prSet presAssocID="{0061BE2A-F941-474A-BFCC-B88509E3DE99}" presName="horz1" presStyleCnt="0"/>
      <dgm:spPr/>
    </dgm:pt>
    <dgm:pt modelId="{B2A5E551-3DB0-4E09-86FD-953785193DD9}" type="pres">
      <dgm:prSet presAssocID="{0061BE2A-F941-474A-BFCC-B88509E3DE99}" presName="tx1" presStyleLbl="revTx" presStyleIdx="3" presStyleCnt="10"/>
      <dgm:spPr/>
    </dgm:pt>
    <dgm:pt modelId="{06FFC1F4-9629-436F-AAC6-73C21ED8C018}" type="pres">
      <dgm:prSet presAssocID="{0061BE2A-F941-474A-BFCC-B88509E3DE99}" presName="vert1" presStyleCnt="0"/>
      <dgm:spPr/>
    </dgm:pt>
    <dgm:pt modelId="{52661D95-AA9D-4B0B-85A6-63102631FD1D}" type="pres">
      <dgm:prSet presAssocID="{3A3F8B09-39A7-42D6-A84C-58B94A035CA8}" presName="thickLine" presStyleLbl="alignNode1" presStyleIdx="4" presStyleCnt="10"/>
      <dgm:spPr/>
    </dgm:pt>
    <dgm:pt modelId="{30833106-CAD3-421E-8BD2-ECC44E361E00}" type="pres">
      <dgm:prSet presAssocID="{3A3F8B09-39A7-42D6-A84C-58B94A035CA8}" presName="horz1" presStyleCnt="0"/>
      <dgm:spPr/>
    </dgm:pt>
    <dgm:pt modelId="{BC6AF82C-D810-486E-8C77-3E3979564B9E}" type="pres">
      <dgm:prSet presAssocID="{3A3F8B09-39A7-42D6-A84C-58B94A035CA8}" presName="tx1" presStyleLbl="revTx" presStyleIdx="4" presStyleCnt="10"/>
      <dgm:spPr/>
    </dgm:pt>
    <dgm:pt modelId="{964950D4-4A5C-43D8-9BCB-1202E84B8E03}" type="pres">
      <dgm:prSet presAssocID="{3A3F8B09-39A7-42D6-A84C-58B94A035CA8}" presName="vert1" presStyleCnt="0"/>
      <dgm:spPr/>
    </dgm:pt>
    <dgm:pt modelId="{686A1AB0-F39F-4CD6-A5DE-05584574939B}" type="pres">
      <dgm:prSet presAssocID="{A6A19033-0490-4202-B9AA-8A501D7C2C0A}" presName="thickLine" presStyleLbl="alignNode1" presStyleIdx="5" presStyleCnt="10"/>
      <dgm:spPr/>
    </dgm:pt>
    <dgm:pt modelId="{DA55FEA5-BCC1-4900-A42A-F59A5C965FE9}" type="pres">
      <dgm:prSet presAssocID="{A6A19033-0490-4202-B9AA-8A501D7C2C0A}" presName="horz1" presStyleCnt="0"/>
      <dgm:spPr/>
    </dgm:pt>
    <dgm:pt modelId="{C5E95FB3-F2FB-42A6-BF61-DD612D9BED1A}" type="pres">
      <dgm:prSet presAssocID="{A6A19033-0490-4202-B9AA-8A501D7C2C0A}" presName="tx1" presStyleLbl="revTx" presStyleIdx="5" presStyleCnt="10"/>
      <dgm:spPr/>
    </dgm:pt>
    <dgm:pt modelId="{947B0647-730F-4BA6-9DFE-8BF88D6DDD9B}" type="pres">
      <dgm:prSet presAssocID="{A6A19033-0490-4202-B9AA-8A501D7C2C0A}" presName="vert1" presStyleCnt="0"/>
      <dgm:spPr/>
    </dgm:pt>
    <dgm:pt modelId="{34BDEB0C-7B45-4DF5-B341-73B50762DD5B}" type="pres">
      <dgm:prSet presAssocID="{56594C27-6381-4420-983B-0C3C674BF4E1}" presName="thickLine" presStyleLbl="alignNode1" presStyleIdx="6" presStyleCnt="10"/>
      <dgm:spPr/>
    </dgm:pt>
    <dgm:pt modelId="{77607D55-E56F-467B-B294-EFCF694FF397}" type="pres">
      <dgm:prSet presAssocID="{56594C27-6381-4420-983B-0C3C674BF4E1}" presName="horz1" presStyleCnt="0"/>
      <dgm:spPr/>
    </dgm:pt>
    <dgm:pt modelId="{0F88AEB7-85A1-480F-A56F-3E16E9B88E46}" type="pres">
      <dgm:prSet presAssocID="{56594C27-6381-4420-983B-0C3C674BF4E1}" presName="tx1" presStyleLbl="revTx" presStyleIdx="6" presStyleCnt="10"/>
      <dgm:spPr/>
    </dgm:pt>
    <dgm:pt modelId="{67A216C9-B8AE-4387-BC3C-8A1BB59DA002}" type="pres">
      <dgm:prSet presAssocID="{56594C27-6381-4420-983B-0C3C674BF4E1}" presName="vert1" presStyleCnt="0"/>
      <dgm:spPr/>
    </dgm:pt>
    <dgm:pt modelId="{824AAD2D-34CA-42FD-955E-4D3497D226D1}" type="pres">
      <dgm:prSet presAssocID="{52F4B6E3-518E-4D82-BC9F-D5E954A232CE}" presName="thickLine" presStyleLbl="alignNode1" presStyleIdx="7" presStyleCnt="10"/>
      <dgm:spPr/>
    </dgm:pt>
    <dgm:pt modelId="{822C77F9-C245-4381-A34F-3F857F659F3F}" type="pres">
      <dgm:prSet presAssocID="{52F4B6E3-518E-4D82-BC9F-D5E954A232CE}" presName="horz1" presStyleCnt="0"/>
      <dgm:spPr/>
    </dgm:pt>
    <dgm:pt modelId="{9A0999EF-84C1-47ED-B575-01C3140E01C6}" type="pres">
      <dgm:prSet presAssocID="{52F4B6E3-518E-4D82-BC9F-D5E954A232CE}" presName="tx1" presStyleLbl="revTx" presStyleIdx="7" presStyleCnt="10"/>
      <dgm:spPr/>
    </dgm:pt>
    <dgm:pt modelId="{1F68F155-8C78-45D9-AF8C-C3CC24EA399E}" type="pres">
      <dgm:prSet presAssocID="{52F4B6E3-518E-4D82-BC9F-D5E954A232CE}" presName="vert1" presStyleCnt="0"/>
      <dgm:spPr/>
    </dgm:pt>
    <dgm:pt modelId="{243D53BD-2122-4996-A1B5-31BD094247A5}" type="pres">
      <dgm:prSet presAssocID="{56E96719-AD0E-43AC-9F9C-8EF2D190DAB0}" presName="thickLine" presStyleLbl="alignNode1" presStyleIdx="8" presStyleCnt="10"/>
      <dgm:spPr/>
    </dgm:pt>
    <dgm:pt modelId="{64148031-954D-4FDB-B47F-F58F16408274}" type="pres">
      <dgm:prSet presAssocID="{56E96719-AD0E-43AC-9F9C-8EF2D190DAB0}" presName="horz1" presStyleCnt="0"/>
      <dgm:spPr/>
    </dgm:pt>
    <dgm:pt modelId="{7FF28746-503D-4BCF-BF1F-BFFDD977FD85}" type="pres">
      <dgm:prSet presAssocID="{56E96719-AD0E-43AC-9F9C-8EF2D190DAB0}" presName="tx1" presStyleLbl="revTx" presStyleIdx="8" presStyleCnt="10"/>
      <dgm:spPr/>
    </dgm:pt>
    <dgm:pt modelId="{2AE16D0E-D87B-47AC-A79D-56AE8A2B8538}" type="pres">
      <dgm:prSet presAssocID="{56E96719-AD0E-43AC-9F9C-8EF2D190DAB0}" presName="vert1" presStyleCnt="0"/>
      <dgm:spPr/>
    </dgm:pt>
    <dgm:pt modelId="{111799CA-AE8E-4CC6-A2D0-68D3EDA47359}" type="pres">
      <dgm:prSet presAssocID="{6E093B9C-3F97-476C-AF2F-47AA9F8ED6AD}" presName="thickLine" presStyleLbl="alignNode1" presStyleIdx="9" presStyleCnt="10"/>
      <dgm:spPr/>
    </dgm:pt>
    <dgm:pt modelId="{7FEE41DB-DA40-4E7A-B663-6910A5477E17}" type="pres">
      <dgm:prSet presAssocID="{6E093B9C-3F97-476C-AF2F-47AA9F8ED6AD}" presName="horz1" presStyleCnt="0"/>
      <dgm:spPr/>
    </dgm:pt>
    <dgm:pt modelId="{72018624-FAE5-4563-B63B-7B7FB1BA113C}" type="pres">
      <dgm:prSet presAssocID="{6E093B9C-3F97-476C-AF2F-47AA9F8ED6AD}" presName="tx1" presStyleLbl="revTx" presStyleIdx="9" presStyleCnt="10"/>
      <dgm:spPr/>
    </dgm:pt>
    <dgm:pt modelId="{A1283170-A3BF-4035-8241-5282CC1F9A5B}" type="pres">
      <dgm:prSet presAssocID="{6E093B9C-3F97-476C-AF2F-47AA9F8ED6AD}" presName="vert1" presStyleCnt="0"/>
      <dgm:spPr/>
    </dgm:pt>
  </dgm:ptLst>
  <dgm:cxnLst>
    <dgm:cxn modelId="{06912C04-4981-4DA4-B3D2-34188100D392}" type="presOf" srcId="{52F4B6E3-518E-4D82-BC9F-D5E954A232CE}" destId="{9A0999EF-84C1-47ED-B575-01C3140E01C6}" srcOrd="0" destOrd="0" presId="urn:microsoft.com/office/officeart/2008/layout/LinedList"/>
    <dgm:cxn modelId="{14201107-420C-422E-B9D8-13F9EF055743}" type="presOf" srcId="{E2638898-F045-48A2-8050-7478716D2AF6}" destId="{B80DEC10-1DF6-45BD-A21C-F3E13FA81314}" srcOrd="0" destOrd="0" presId="urn:microsoft.com/office/officeart/2008/layout/LinedList"/>
    <dgm:cxn modelId="{5B09AF1C-4FE2-461C-9511-FD78E780A9D7}" srcId="{2ED71B8A-66F1-4273-B4E9-418D9FA85477}" destId="{0061BE2A-F941-474A-BFCC-B88509E3DE99}" srcOrd="3" destOrd="0" parTransId="{0750108A-22D2-4241-97F4-1E5E3264A161}" sibTransId="{FAFEF790-809F-4682-BA17-65410D4D909B}"/>
    <dgm:cxn modelId="{1DB49D29-EC7A-4DB4-8D6C-650354BEFAFD}" srcId="{2ED71B8A-66F1-4273-B4E9-418D9FA85477}" destId="{849B9CBE-EE01-460C-88B4-E183FB2D054A}" srcOrd="2" destOrd="0" parTransId="{C9D0AD14-C776-4B42-A7E5-C3C0D818427B}" sibTransId="{704EBFF1-D1E3-4875-9174-68BAE46B0F02}"/>
    <dgm:cxn modelId="{31A56940-028E-44AA-AAC8-96EC2A9D7231}" type="presOf" srcId="{56594C27-6381-4420-983B-0C3C674BF4E1}" destId="{0F88AEB7-85A1-480F-A56F-3E16E9B88E46}" srcOrd="0" destOrd="0" presId="urn:microsoft.com/office/officeart/2008/layout/LinedList"/>
    <dgm:cxn modelId="{784F7A5C-64A4-4606-AC80-FDE787C24E76}" type="presOf" srcId="{A6A19033-0490-4202-B9AA-8A501D7C2C0A}" destId="{C5E95FB3-F2FB-42A6-BF61-DD612D9BED1A}" srcOrd="0" destOrd="0" presId="urn:microsoft.com/office/officeart/2008/layout/LinedList"/>
    <dgm:cxn modelId="{47BEB35E-3BC4-4978-B2EF-8C150C2ABFDD}" srcId="{2ED71B8A-66F1-4273-B4E9-418D9FA85477}" destId="{52F4B6E3-518E-4D82-BC9F-D5E954A232CE}" srcOrd="7" destOrd="0" parTransId="{B65FFE71-4A2C-41C4-84A1-FF6515B0767D}" sibTransId="{F932F398-69F9-498F-ABCF-19025D4CDA46}"/>
    <dgm:cxn modelId="{81F8C25E-35C4-47CD-BA0B-896F3CA62C38}" srcId="{2ED71B8A-66F1-4273-B4E9-418D9FA85477}" destId="{3A3F8B09-39A7-42D6-A84C-58B94A035CA8}" srcOrd="4" destOrd="0" parTransId="{2BCCFB1E-AD81-4056-B866-644803E9E507}" sibTransId="{2E0D6AFA-8AAB-4084-BF83-13B0D00708CE}"/>
    <dgm:cxn modelId="{865DF868-9B0F-4399-9907-1BAA94229F6F}" srcId="{2ED71B8A-66F1-4273-B4E9-418D9FA85477}" destId="{A6A19033-0490-4202-B9AA-8A501D7C2C0A}" srcOrd="5" destOrd="0" parTransId="{4E43CA01-4214-43B8-BE8B-29F207F40C51}" sibTransId="{F5DA1FFF-6FE2-4D10-B396-8BAD2C907925}"/>
    <dgm:cxn modelId="{94A88869-14C3-44AE-8C9B-0A15FD4770F2}" type="presOf" srcId="{37A5D892-F36A-4BD1-A90D-17F76D218575}" destId="{826A4883-213A-49AD-90C2-9BE279F8B9CD}" srcOrd="0" destOrd="0" presId="urn:microsoft.com/office/officeart/2008/layout/LinedList"/>
    <dgm:cxn modelId="{6544904F-8C43-4D9E-9526-FE85BF757C5B}" srcId="{2ED71B8A-66F1-4273-B4E9-418D9FA85477}" destId="{6E093B9C-3F97-476C-AF2F-47AA9F8ED6AD}" srcOrd="9" destOrd="0" parTransId="{ADEFE538-4C51-4497-A4C4-992C3684FB4A}" sibTransId="{E90DEFB8-2648-434C-85EF-CA1316566170}"/>
    <dgm:cxn modelId="{5651C04F-A028-48AC-AC46-58421C3C5C06}" type="presOf" srcId="{849B9CBE-EE01-460C-88B4-E183FB2D054A}" destId="{CD527E4F-C022-4FCC-82B6-2B6A3127EB1C}" srcOrd="0" destOrd="0" presId="urn:microsoft.com/office/officeart/2008/layout/LinedList"/>
    <dgm:cxn modelId="{C565FE55-5721-4D68-BB6B-D7B66C671507}" type="presOf" srcId="{6E093B9C-3F97-476C-AF2F-47AA9F8ED6AD}" destId="{72018624-FAE5-4563-B63B-7B7FB1BA113C}" srcOrd="0" destOrd="0" presId="urn:microsoft.com/office/officeart/2008/layout/LinedList"/>
    <dgm:cxn modelId="{9ECFCEA9-E54D-4669-8438-95F6FFEFFC7B}" srcId="{2ED71B8A-66F1-4273-B4E9-418D9FA85477}" destId="{56594C27-6381-4420-983B-0C3C674BF4E1}" srcOrd="6" destOrd="0" parTransId="{B29B6055-BB87-470A-8FE2-EE1A16AE79BA}" sibTransId="{2EC213ED-F049-4C95-9B0B-A4D5BA82471E}"/>
    <dgm:cxn modelId="{D5F3D9B6-FD06-411E-A94F-AB85704D0DE4}" srcId="{2ED71B8A-66F1-4273-B4E9-418D9FA85477}" destId="{37A5D892-F36A-4BD1-A90D-17F76D218575}" srcOrd="1" destOrd="0" parTransId="{4CE94344-B5FF-4928-B9B4-5CD41992D76B}" sibTransId="{42BF9FF0-3A6E-4FBC-9799-CE176BB09462}"/>
    <dgm:cxn modelId="{41F5DEB6-789D-48A6-BEC2-087D87DA2DA2}" type="presOf" srcId="{0061BE2A-F941-474A-BFCC-B88509E3DE99}" destId="{B2A5E551-3DB0-4E09-86FD-953785193DD9}" srcOrd="0" destOrd="0" presId="urn:microsoft.com/office/officeart/2008/layout/LinedList"/>
    <dgm:cxn modelId="{3F8689CF-7DFF-4472-B3FC-A4AA9D7F2673}" srcId="{2ED71B8A-66F1-4273-B4E9-418D9FA85477}" destId="{E2638898-F045-48A2-8050-7478716D2AF6}" srcOrd="0" destOrd="0" parTransId="{70632F38-E598-484C-A51D-399048094372}" sibTransId="{19B19B7C-D2A8-4E1F-B687-638F97990FB3}"/>
    <dgm:cxn modelId="{0303D2D3-8169-48AC-82E5-F550305858D5}" type="presOf" srcId="{3A3F8B09-39A7-42D6-A84C-58B94A035CA8}" destId="{BC6AF82C-D810-486E-8C77-3E3979564B9E}" srcOrd="0" destOrd="0" presId="urn:microsoft.com/office/officeart/2008/layout/LinedList"/>
    <dgm:cxn modelId="{EED839E9-0BA5-4E5B-91F6-CE060E35C0DD}" srcId="{2ED71B8A-66F1-4273-B4E9-418D9FA85477}" destId="{56E96719-AD0E-43AC-9F9C-8EF2D190DAB0}" srcOrd="8" destOrd="0" parTransId="{61CFB9B4-3EA6-4FD5-AAF2-0EE9765AF5B2}" sibTransId="{F27C5970-9007-49A7-A66A-A1C1FB850E76}"/>
    <dgm:cxn modelId="{72C6DFF7-7DAA-4A93-97BC-A73A810AFB34}" type="presOf" srcId="{2ED71B8A-66F1-4273-B4E9-418D9FA85477}" destId="{A6A39652-AF2B-4B64-AE87-850B8F31CF78}" srcOrd="0" destOrd="0" presId="urn:microsoft.com/office/officeart/2008/layout/LinedList"/>
    <dgm:cxn modelId="{EBA97BFE-BE4E-4341-9B93-16C2E996EAA8}" type="presOf" srcId="{56E96719-AD0E-43AC-9F9C-8EF2D190DAB0}" destId="{7FF28746-503D-4BCF-BF1F-BFFDD977FD85}" srcOrd="0" destOrd="0" presId="urn:microsoft.com/office/officeart/2008/layout/LinedList"/>
    <dgm:cxn modelId="{342DC91B-45FE-48A6-83B9-52E1786CCC5D}" type="presParOf" srcId="{A6A39652-AF2B-4B64-AE87-850B8F31CF78}" destId="{FE23877D-B1E2-411C-93EE-75E52F22DEC5}" srcOrd="0" destOrd="0" presId="urn:microsoft.com/office/officeart/2008/layout/LinedList"/>
    <dgm:cxn modelId="{AEF59220-ED7C-4D3B-BE7A-E3E39B29E571}" type="presParOf" srcId="{A6A39652-AF2B-4B64-AE87-850B8F31CF78}" destId="{CE74B7B2-77CF-463D-A36B-70D296F46F91}" srcOrd="1" destOrd="0" presId="urn:microsoft.com/office/officeart/2008/layout/LinedList"/>
    <dgm:cxn modelId="{73926529-0683-4DBD-A3C1-EC5D49C89B84}" type="presParOf" srcId="{CE74B7B2-77CF-463D-A36B-70D296F46F91}" destId="{B80DEC10-1DF6-45BD-A21C-F3E13FA81314}" srcOrd="0" destOrd="0" presId="urn:microsoft.com/office/officeart/2008/layout/LinedList"/>
    <dgm:cxn modelId="{51688502-83DE-4753-BBBB-B28AB8DD60ED}" type="presParOf" srcId="{CE74B7B2-77CF-463D-A36B-70D296F46F91}" destId="{C727F7BA-4652-486A-A8A2-F0BF46914EDE}" srcOrd="1" destOrd="0" presId="urn:microsoft.com/office/officeart/2008/layout/LinedList"/>
    <dgm:cxn modelId="{089E7647-3A77-467F-B5D6-9D5854FA9CD7}" type="presParOf" srcId="{A6A39652-AF2B-4B64-AE87-850B8F31CF78}" destId="{56F788A9-F525-4970-AADB-0FF467A5B1C9}" srcOrd="2" destOrd="0" presId="urn:microsoft.com/office/officeart/2008/layout/LinedList"/>
    <dgm:cxn modelId="{F53158E7-A602-44B7-9374-9454855192DC}" type="presParOf" srcId="{A6A39652-AF2B-4B64-AE87-850B8F31CF78}" destId="{FAB696D2-E863-405C-8A94-A8CB27E6B4C6}" srcOrd="3" destOrd="0" presId="urn:microsoft.com/office/officeart/2008/layout/LinedList"/>
    <dgm:cxn modelId="{3AD4F66C-5EF3-44CC-92EA-4AECF0F9DD48}" type="presParOf" srcId="{FAB696D2-E863-405C-8A94-A8CB27E6B4C6}" destId="{826A4883-213A-49AD-90C2-9BE279F8B9CD}" srcOrd="0" destOrd="0" presId="urn:microsoft.com/office/officeart/2008/layout/LinedList"/>
    <dgm:cxn modelId="{8EB1C637-8AE8-4A50-8714-CC889D463CD7}" type="presParOf" srcId="{FAB696D2-E863-405C-8A94-A8CB27E6B4C6}" destId="{5CA8A0A3-8E9B-45CD-ACD2-4C4E146C883B}" srcOrd="1" destOrd="0" presId="urn:microsoft.com/office/officeart/2008/layout/LinedList"/>
    <dgm:cxn modelId="{7CCB96B3-5AF3-41C1-A938-25295E34A25B}" type="presParOf" srcId="{A6A39652-AF2B-4B64-AE87-850B8F31CF78}" destId="{D0582C4E-7715-409D-BBE5-38E807271458}" srcOrd="4" destOrd="0" presId="urn:microsoft.com/office/officeart/2008/layout/LinedList"/>
    <dgm:cxn modelId="{51AB41C8-5C65-4315-BF65-95FDAA223B0F}" type="presParOf" srcId="{A6A39652-AF2B-4B64-AE87-850B8F31CF78}" destId="{CD89DA19-A9EE-4137-AFAB-EB0B233012AA}" srcOrd="5" destOrd="0" presId="urn:microsoft.com/office/officeart/2008/layout/LinedList"/>
    <dgm:cxn modelId="{57C3C3AE-E291-4751-B458-156ABCE5B74B}" type="presParOf" srcId="{CD89DA19-A9EE-4137-AFAB-EB0B233012AA}" destId="{CD527E4F-C022-4FCC-82B6-2B6A3127EB1C}" srcOrd="0" destOrd="0" presId="urn:microsoft.com/office/officeart/2008/layout/LinedList"/>
    <dgm:cxn modelId="{40B5E62E-185C-47B3-AC7E-08178418EBFB}" type="presParOf" srcId="{CD89DA19-A9EE-4137-AFAB-EB0B233012AA}" destId="{A82022E7-C55E-4CE3-ABED-1A3E3805BA0A}" srcOrd="1" destOrd="0" presId="urn:microsoft.com/office/officeart/2008/layout/LinedList"/>
    <dgm:cxn modelId="{9136A574-21F3-4957-8532-4914AF72E00A}" type="presParOf" srcId="{A6A39652-AF2B-4B64-AE87-850B8F31CF78}" destId="{94111507-160E-4709-B936-D962B46DDDEE}" srcOrd="6" destOrd="0" presId="urn:microsoft.com/office/officeart/2008/layout/LinedList"/>
    <dgm:cxn modelId="{A017CFA2-4189-4954-8EFB-568BB69DCD09}" type="presParOf" srcId="{A6A39652-AF2B-4B64-AE87-850B8F31CF78}" destId="{4B8A9925-7F7D-4B8B-8413-1A84CFA35C3F}" srcOrd="7" destOrd="0" presId="urn:microsoft.com/office/officeart/2008/layout/LinedList"/>
    <dgm:cxn modelId="{64ED798C-BBFF-4B7C-B501-E17CD778DCB3}" type="presParOf" srcId="{4B8A9925-7F7D-4B8B-8413-1A84CFA35C3F}" destId="{B2A5E551-3DB0-4E09-86FD-953785193DD9}" srcOrd="0" destOrd="0" presId="urn:microsoft.com/office/officeart/2008/layout/LinedList"/>
    <dgm:cxn modelId="{DBC75CA2-A5F8-49BC-9F34-22F645EDBF1C}" type="presParOf" srcId="{4B8A9925-7F7D-4B8B-8413-1A84CFA35C3F}" destId="{06FFC1F4-9629-436F-AAC6-73C21ED8C018}" srcOrd="1" destOrd="0" presId="urn:microsoft.com/office/officeart/2008/layout/LinedList"/>
    <dgm:cxn modelId="{99CDFD58-C1B4-4E6C-8957-4F0604ABEC8F}" type="presParOf" srcId="{A6A39652-AF2B-4B64-AE87-850B8F31CF78}" destId="{52661D95-AA9D-4B0B-85A6-63102631FD1D}" srcOrd="8" destOrd="0" presId="urn:microsoft.com/office/officeart/2008/layout/LinedList"/>
    <dgm:cxn modelId="{9A31FD8A-1724-43A5-8E9D-C5E74EF2A8C9}" type="presParOf" srcId="{A6A39652-AF2B-4B64-AE87-850B8F31CF78}" destId="{30833106-CAD3-421E-8BD2-ECC44E361E00}" srcOrd="9" destOrd="0" presId="urn:microsoft.com/office/officeart/2008/layout/LinedList"/>
    <dgm:cxn modelId="{93CA6255-5DBA-413F-B3B2-9F60B542CA5F}" type="presParOf" srcId="{30833106-CAD3-421E-8BD2-ECC44E361E00}" destId="{BC6AF82C-D810-486E-8C77-3E3979564B9E}" srcOrd="0" destOrd="0" presId="urn:microsoft.com/office/officeart/2008/layout/LinedList"/>
    <dgm:cxn modelId="{AD62B1D1-922B-4329-9AA3-0D4B652F84E0}" type="presParOf" srcId="{30833106-CAD3-421E-8BD2-ECC44E361E00}" destId="{964950D4-4A5C-43D8-9BCB-1202E84B8E03}" srcOrd="1" destOrd="0" presId="urn:microsoft.com/office/officeart/2008/layout/LinedList"/>
    <dgm:cxn modelId="{0706A576-0616-4478-AFC5-053B1755552C}" type="presParOf" srcId="{A6A39652-AF2B-4B64-AE87-850B8F31CF78}" destId="{686A1AB0-F39F-4CD6-A5DE-05584574939B}" srcOrd="10" destOrd="0" presId="urn:microsoft.com/office/officeart/2008/layout/LinedList"/>
    <dgm:cxn modelId="{9AA443DA-1380-4360-9C08-EB4655BB0641}" type="presParOf" srcId="{A6A39652-AF2B-4B64-AE87-850B8F31CF78}" destId="{DA55FEA5-BCC1-4900-A42A-F59A5C965FE9}" srcOrd="11" destOrd="0" presId="urn:microsoft.com/office/officeart/2008/layout/LinedList"/>
    <dgm:cxn modelId="{A0A4568B-F0CC-4EE9-A52A-A9C3973C232D}" type="presParOf" srcId="{DA55FEA5-BCC1-4900-A42A-F59A5C965FE9}" destId="{C5E95FB3-F2FB-42A6-BF61-DD612D9BED1A}" srcOrd="0" destOrd="0" presId="urn:microsoft.com/office/officeart/2008/layout/LinedList"/>
    <dgm:cxn modelId="{88EAFA37-E53B-4BD8-BDC7-D51B8A4826DC}" type="presParOf" srcId="{DA55FEA5-BCC1-4900-A42A-F59A5C965FE9}" destId="{947B0647-730F-4BA6-9DFE-8BF88D6DDD9B}" srcOrd="1" destOrd="0" presId="urn:microsoft.com/office/officeart/2008/layout/LinedList"/>
    <dgm:cxn modelId="{C5C3A94E-3788-4917-951A-FB2CAB6B7C55}" type="presParOf" srcId="{A6A39652-AF2B-4B64-AE87-850B8F31CF78}" destId="{34BDEB0C-7B45-4DF5-B341-73B50762DD5B}" srcOrd="12" destOrd="0" presId="urn:microsoft.com/office/officeart/2008/layout/LinedList"/>
    <dgm:cxn modelId="{03D95FA5-0155-45FB-A24D-591590F3B020}" type="presParOf" srcId="{A6A39652-AF2B-4B64-AE87-850B8F31CF78}" destId="{77607D55-E56F-467B-B294-EFCF694FF397}" srcOrd="13" destOrd="0" presId="urn:microsoft.com/office/officeart/2008/layout/LinedList"/>
    <dgm:cxn modelId="{FF45BD8E-1C61-4526-898F-1EC2AFAF4C56}" type="presParOf" srcId="{77607D55-E56F-467B-B294-EFCF694FF397}" destId="{0F88AEB7-85A1-480F-A56F-3E16E9B88E46}" srcOrd="0" destOrd="0" presId="urn:microsoft.com/office/officeart/2008/layout/LinedList"/>
    <dgm:cxn modelId="{3AD52C54-DE07-40C4-A35B-20C9C798754F}" type="presParOf" srcId="{77607D55-E56F-467B-B294-EFCF694FF397}" destId="{67A216C9-B8AE-4387-BC3C-8A1BB59DA002}" srcOrd="1" destOrd="0" presId="urn:microsoft.com/office/officeart/2008/layout/LinedList"/>
    <dgm:cxn modelId="{B06B7BFA-1881-41C5-B68A-E52BDCF6C26E}" type="presParOf" srcId="{A6A39652-AF2B-4B64-AE87-850B8F31CF78}" destId="{824AAD2D-34CA-42FD-955E-4D3497D226D1}" srcOrd="14" destOrd="0" presId="urn:microsoft.com/office/officeart/2008/layout/LinedList"/>
    <dgm:cxn modelId="{DEAB7670-BD50-4018-8558-F1A3F1CE3C2B}" type="presParOf" srcId="{A6A39652-AF2B-4B64-AE87-850B8F31CF78}" destId="{822C77F9-C245-4381-A34F-3F857F659F3F}" srcOrd="15" destOrd="0" presId="urn:microsoft.com/office/officeart/2008/layout/LinedList"/>
    <dgm:cxn modelId="{4F59C19A-524C-489C-81E2-CD1BA2FF5F14}" type="presParOf" srcId="{822C77F9-C245-4381-A34F-3F857F659F3F}" destId="{9A0999EF-84C1-47ED-B575-01C3140E01C6}" srcOrd="0" destOrd="0" presId="urn:microsoft.com/office/officeart/2008/layout/LinedList"/>
    <dgm:cxn modelId="{5CA6A9CE-5BE2-4F3E-AD7F-5CE8782D153A}" type="presParOf" srcId="{822C77F9-C245-4381-A34F-3F857F659F3F}" destId="{1F68F155-8C78-45D9-AF8C-C3CC24EA399E}" srcOrd="1" destOrd="0" presId="urn:microsoft.com/office/officeart/2008/layout/LinedList"/>
    <dgm:cxn modelId="{5270AB5C-C315-464E-AE65-7862F2F8B0FE}" type="presParOf" srcId="{A6A39652-AF2B-4B64-AE87-850B8F31CF78}" destId="{243D53BD-2122-4996-A1B5-31BD094247A5}" srcOrd="16" destOrd="0" presId="urn:microsoft.com/office/officeart/2008/layout/LinedList"/>
    <dgm:cxn modelId="{2A87161C-C689-4150-92D6-224963B654E0}" type="presParOf" srcId="{A6A39652-AF2B-4B64-AE87-850B8F31CF78}" destId="{64148031-954D-4FDB-B47F-F58F16408274}" srcOrd="17" destOrd="0" presId="urn:microsoft.com/office/officeart/2008/layout/LinedList"/>
    <dgm:cxn modelId="{882C0088-F136-401D-8B29-842618D9AAC1}" type="presParOf" srcId="{64148031-954D-4FDB-B47F-F58F16408274}" destId="{7FF28746-503D-4BCF-BF1F-BFFDD977FD85}" srcOrd="0" destOrd="0" presId="urn:microsoft.com/office/officeart/2008/layout/LinedList"/>
    <dgm:cxn modelId="{1CA1791E-7C4B-417E-B814-779BAC529FE4}" type="presParOf" srcId="{64148031-954D-4FDB-B47F-F58F16408274}" destId="{2AE16D0E-D87B-47AC-A79D-56AE8A2B8538}" srcOrd="1" destOrd="0" presId="urn:microsoft.com/office/officeart/2008/layout/LinedList"/>
    <dgm:cxn modelId="{C2731076-A3E2-4E5F-BD3B-F0F04775464E}" type="presParOf" srcId="{A6A39652-AF2B-4B64-AE87-850B8F31CF78}" destId="{111799CA-AE8E-4CC6-A2D0-68D3EDA47359}" srcOrd="18" destOrd="0" presId="urn:microsoft.com/office/officeart/2008/layout/LinedList"/>
    <dgm:cxn modelId="{9C2FBAD8-743C-4E30-B8B3-B25A725959CB}" type="presParOf" srcId="{A6A39652-AF2B-4B64-AE87-850B8F31CF78}" destId="{7FEE41DB-DA40-4E7A-B663-6910A5477E17}" srcOrd="19" destOrd="0" presId="urn:microsoft.com/office/officeart/2008/layout/LinedList"/>
    <dgm:cxn modelId="{1B20AC1D-6B7C-40EE-B663-F359A973E5B8}" type="presParOf" srcId="{7FEE41DB-DA40-4E7A-B663-6910A5477E17}" destId="{72018624-FAE5-4563-B63B-7B7FB1BA113C}" srcOrd="0" destOrd="0" presId="urn:microsoft.com/office/officeart/2008/layout/LinedList"/>
    <dgm:cxn modelId="{12591526-E2F2-4572-A0E4-8C3CE2680BD0}" type="presParOf" srcId="{7FEE41DB-DA40-4E7A-B663-6910A5477E17}" destId="{A1283170-A3BF-4035-8241-5282CC1F9A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97B5B-B817-457E-896B-4DD0470E7333}">
      <dsp:nvSpPr>
        <dsp:cNvPr id="0" name=""/>
        <dsp:cNvSpPr/>
      </dsp:nvSpPr>
      <dsp:spPr>
        <a:xfrm>
          <a:off x="1963800" y="6325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FF8F4-1C8E-4D39-A217-2B2DDF3C3132}">
      <dsp:nvSpPr>
        <dsp:cNvPr id="0" name=""/>
        <dsp:cNvSpPr/>
      </dsp:nvSpPr>
      <dsp:spPr>
        <a:xfrm>
          <a:off x="559800" y="22772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/>
            <a:t>Classe Message &gt; </a:t>
          </a:r>
          <a:endParaRPr lang="en-US" sz="3600" kern="1200"/>
        </a:p>
      </dsp:txBody>
      <dsp:txXfrm>
        <a:off x="559800" y="2277227"/>
        <a:ext cx="4320000" cy="648000"/>
      </dsp:txXfrm>
    </dsp:sp>
    <dsp:sp modelId="{F16CA6D8-1B63-49BC-A571-42991F14C580}">
      <dsp:nvSpPr>
        <dsp:cNvPr id="0" name=""/>
        <dsp:cNvSpPr/>
      </dsp:nvSpPr>
      <dsp:spPr>
        <a:xfrm>
          <a:off x="559800" y="2986953"/>
          <a:ext cx="4320000" cy="731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Ogni messaggio possiede il nome del mandante, il timestamp e il testo del messaggio</a:t>
          </a:r>
          <a:endParaRPr lang="en-US" sz="1700" kern="1200"/>
        </a:p>
      </dsp:txBody>
      <dsp:txXfrm>
        <a:off x="559800" y="2986953"/>
        <a:ext cx="4320000" cy="731868"/>
      </dsp:txXfrm>
    </dsp:sp>
    <dsp:sp modelId="{E872CBF4-D4FA-4AC3-9392-A99AECE565E8}">
      <dsp:nvSpPr>
        <dsp:cNvPr id="0" name=""/>
        <dsp:cNvSpPr/>
      </dsp:nvSpPr>
      <dsp:spPr>
        <a:xfrm>
          <a:off x="7039800" y="6325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5D392-2359-4715-A11B-48A73BD49539}">
      <dsp:nvSpPr>
        <dsp:cNvPr id="0" name=""/>
        <dsp:cNvSpPr/>
      </dsp:nvSpPr>
      <dsp:spPr>
        <a:xfrm>
          <a:off x="5635800" y="22772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/>
            <a:t>Classe Chat &gt;</a:t>
          </a:r>
          <a:endParaRPr lang="en-US" sz="3600" kern="1200"/>
        </a:p>
      </dsp:txBody>
      <dsp:txXfrm>
        <a:off x="5635800" y="2277227"/>
        <a:ext cx="4320000" cy="648000"/>
      </dsp:txXfrm>
    </dsp:sp>
    <dsp:sp modelId="{9279926C-55E2-46F0-849D-E37960AA384A}">
      <dsp:nvSpPr>
        <dsp:cNvPr id="0" name=""/>
        <dsp:cNvSpPr/>
      </dsp:nvSpPr>
      <dsp:spPr>
        <a:xfrm>
          <a:off x="5635800" y="2986953"/>
          <a:ext cx="4320000" cy="731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Una List&lt;Message&gt;</a:t>
          </a:r>
          <a:endParaRPr lang="en-US" sz="1700" kern="1200"/>
        </a:p>
      </dsp:txBody>
      <dsp:txXfrm>
        <a:off x="5635800" y="2986953"/>
        <a:ext cx="4320000" cy="731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E40C8-FB96-4525-ACDC-B120CF799C1E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1E629-8CF3-4037-A4E6-937EECAAFEB8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Ogni cambio di turno (funzione nextTurn()) la  partita viene salvata.</a:t>
          </a:r>
          <a:endParaRPr lang="en-US" sz="1200" kern="1200"/>
        </a:p>
      </dsp:txBody>
      <dsp:txXfrm>
        <a:off x="417971" y="2644140"/>
        <a:ext cx="2889450" cy="720000"/>
      </dsp:txXfrm>
    </dsp:sp>
    <dsp:sp modelId="{9467BA89-D571-4490-82A5-887497DA17B6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245C-E274-44A9-910D-BCFA2452FF4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I dati della partita vengono serializzati in JSON attraverso la libreria Gson. </a:t>
          </a:r>
          <a:endParaRPr lang="en-US" sz="1200" kern="1200"/>
        </a:p>
      </dsp:txBody>
      <dsp:txXfrm>
        <a:off x="3813075" y="2644140"/>
        <a:ext cx="2889450" cy="720000"/>
      </dsp:txXfrm>
    </dsp:sp>
    <dsp:sp modelId="{800E209B-E521-4CFA-87AA-70C4DFE1D01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1D789-E988-4B00-B426-E017DFE29DF2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All’avvio del server, dopo la fase di impostazione viene chiesto se caricare una partita salvata (l as load) o crearne una nuova (n as new)</a:t>
          </a:r>
          <a:endParaRPr lang="en-US" sz="1200" kern="1200"/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2DFFE-92ED-411B-8E26-20B91C3D64FD}">
      <dsp:nvSpPr>
        <dsp:cNvPr id="0" name=""/>
        <dsp:cNvSpPr/>
      </dsp:nvSpPr>
      <dsp:spPr>
        <a:xfrm>
          <a:off x="1138979" y="1163578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E7251-E3F8-4EC6-84BD-9CF0F24CB052}">
      <dsp:nvSpPr>
        <dsp:cNvPr id="0" name=""/>
        <dsp:cNvSpPr/>
      </dsp:nvSpPr>
      <dsp:spPr>
        <a:xfrm>
          <a:off x="569079" y="2400259"/>
          <a:ext cx="207236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Il codice è a prova di malfattori!</a:t>
          </a:r>
          <a:endParaRPr lang="en-US" sz="1100" kern="1200"/>
        </a:p>
      </dsp:txBody>
      <dsp:txXfrm>
        <a:off x="569079" y="2400259"/>
        <a:ext cx="2072362" cy="787500"/>
      </dsp:txXfrm>
    </dsp:sp>
    <dsp:sp modelId="{8D4940DE-54FA-489D-82CC-9D4AF8396D93}">
      <dsp:nvSpPr>
        <dsp:cNvPr id="0" name=""/>
        <dsp:cNvSpPr/>
      </dsp:nvSpPr>
      <dsp:spPr>
        <a:xfrm>
          <a:off x="3574005" y="1163578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3F095-8E53-4195-AC5C-CCF9005E2294}">
      <dsp:nvSpPr>
        <dsp:cNvPr id="0" name=""/>
        <dsp:cNvSpPr/>
      </dsp:nvSpPr>
      <dsp:spPr>
        <a:xfrm>
          <a:off x="3004105" y="2400259"/>
          <a:ext cx="207236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 dati scambiati tra client e server non sono mai assoluti ma relativi.</a:t>
          </a:r>
          <a:endParaRPr lang="en-US" sz="1100" kern="1200"/>
        </a:p>
      </dsp:txBody>
      <dsp:txXfrm>
        <a:off x="3004105" y="2400259"/>
        <a:ext cx="2072362" cy="787500"/>
      </dsp:txXfrm>
    </dsp:sp>
    <dsp:sp modelId="{7B224D95-2966-44F6-9BF3-6E839A40A3C8}">
      <dsp:nvSpPr>
        <dsp:cNvPr id="0" name=""/>
        <dsp:cNvSpPr/>
      </dsp:nvSpPr>
      <dsp:spPr>
        <a:xfrm>
          <a:off x="6009031" y="1163578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D1976-0B36-49F6-8C76-BAE90555D83F}">
      <dsp:nvSpPr>
        <dsp:cNvPr id="0" name=""/>
        <dsp:cNvSpPr/>
      </dsp:nvSpPr>
      <dsp:spPr>
        <a:xfrm>
          <a:off x="5439131" y="2400259"/>
          <a:ext cx="207236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Per esempio quando viene giocata una carta, non viene inviata la carta (che il client potrebbe contraffare) ma l’indice della carta nella mano.</a:t>
          </a:r>
          <a:endParaRPr lang="en-US" sz="1100" kern="1200"/>
        </a:p>
      </dsp:txBody>
      <dsp:txXfrm>
        <a:off x="5439131" y="2400259"/>
        <a:ext cx="2072362" cy="787500"/>
      </dsp:txXfrm>
    </dsp:sp>
    <dsp:sp modelId="{18383C9B-375B-47FC-B11D-59F3A53DCCB6}">
      <dsp:nvSpPr>
        <dsp:cNvPr id="0" name=""/>
        <dsp:cNvSpPr/>
      </dsp:nvSpPr>
      <dsp:spPr>
        <a:xfrm>
          <a:off x="8444057" y="1163578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BCAFF-5FFC-452F-A94E-1CBA8EAF5A6E}">
      <dsp:nvSpPr>
        <dsp:cNvPr id="0" name=""/>
        <dsp:cNvSpPr/>
      </dsp:nvSpPr>
      <dsp:spPr>
        <a:xfrm>
          <a:off x="7874157" y="2400259"/>
          <a:ext cx="207236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Inoltre tutte le azioni vengono controllate dal server, per evitare azioni truffaldine.</a:t>
          </a:r>
          <a:endParaRPr lang="en-US" sz="1100" kern="1200"/>
        </a:p>
      </dsp:txBody>
      <dsp:txXfrm>
        <a:off x="7874157" y="2400259"/>
        <a:ext cx="2072362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10F17-5198-46CF-BCE1-3013D37F85F8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C90B0-6EE3-47B2-A5C9-FFBED6A7EB7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State Patter (server controller, cli forse gui)</a:t>
          </a:r>
          <a:endParaRPr lang="en-US" sz="2200" kern="1200"/>
        </a:p>
      </dsp:txBody>
      <dsp:txXfrm>
        <a:off x="417971" y="2644140"/>
        <a:ext cx="2889450" cy="720000"/>
      </dsp:txXfrm>
    </dsp:sp>
    <dsp:sp modelId="{45082536-6223-420B-B777-D758BEE3325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10206-6419-4B43-A68C-291389ECBFD8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Factory Method nella generazione delle carte</a:t>
          </a:r>
          <a:endParaRPr lang="en-US" sz="2200" kern="1200"/>
        </a:p>
      </dsp:txBody>
      <dsp:txXfrm>
        <a:off x="3813075" y="2644140"/>
        <a:ext cx="2889450" cy="720000"/>
      </dsp:txXfrm>
    </dsp:sp>
    <dsp:sp modelId="{9759422C-3247-4993-8D9E-4D30CB68E2AB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1D284-99BA-47A2-9986-5D5A284E4FD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Observer Method NO!</a:t>
          </a:r>
          <a:endParaRPr lang="en-US" sz="2200" kern="1200" dirty="0"/>
        </a:p>
      </dsp:txBody>
      <dsp:txXfrm>
        <a:off x="7208178" y="2644140"/>
        <a:ext cx="2889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352CA-E45A-4028-8C15-CADD84589AF7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D4EAB2-6F7D-4A98-B235-B6EB58968378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ClientConnectionHandler</a:t>
          </a:r>
          <a:endParaRPr lang="en-US" sz="4300" kern="1200"/>
        </a:p>
      </dsp:txBody>
      <dsp:txXfrm>
        <a:off x="0" y="665"/>
        <a:ext cx="6666833" cy="1090517"/>
      </dsp:txXfrm>
    </dsp:sp>
    <dsp:sp modelId="{BE152A4E-55D0-4F24-A0C6-EF0ACB2B7DBC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D991E-AA9E-4BD9-B803-C8A4C0825C17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ClientController</a:t>
          </a:r>
          <a:endParaRPr lang="en-US" sz="4300" kern="1200"/>
        </a:p>
      </dsp:txBody>
      <dsp:txXfrm>
        <a:off x="0" y="1091183"/>
        <a:ext cx="6666833" cy="1090517"/>
      </dsp:txXfrm>
    </dsp:sp>
    <dsp:sp modelId="{1C1F1A49-C60D-49FA-B54D-C548827EB55D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A12F2D-ED41-4219-B013-720C13A75E1A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UI</a:t>
          </a:r>
          <a:endParaRPr lang="en-US" sz="4300" kern="1200"/>
        </a:p>
      </dsp:txBody>
      <dsp:txXfrm>
        <a:off x="0" y="2181701"/>
        <a:ext cx="6666833" cy="1090517"/>
      </dsp:txXfrm>
    </dsp:sp>
    <dsp:sp modelId="{E70225C3-9E01-41C3-A765-C769E7AB1398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DB327-DF80-4661-A5DE-A7471CDFD732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CLIState</a:t>
          </a:r>
          <a:endParaRPr lang="en-US" sz="4300" kern="1200"/>
        </a:p>
      </dsp:txBody>
      <dsp:txXfrm>
        <a:off x="0" y="3272218"/>
        <a:ext cx="6666833" cy="1090517"/>
      </dsp:txXfrm>
    </dsp:sp>
    <dsp:sp modelId="{9C4256AA-F192-4446-B9D3-E3D7DB2E9777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20313F-6979-4D8F-9051-6C0D119599E1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SceneController (abstract)</a:t>
          </a:r>
          <a:endParaRPr lang="en-US" sz="4300" kern="1200"/>
        </a:p>
      </dsp:txBody>
      <dsp:txXfrm>
        <a:off x="0" y="4362736"/>
        <a:ext cx="6666833" cy="1090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3877D-B1E2-411C-93EE-75E52F22DEC5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0DEC10-1DF6-45BD-A21C-F3E13FA81314}">
      <dsp:nvSpPr>
        <dsp:cNvPr id="0" name=""/>
        <dsp:cNvSpPr/>
      </dsp:nvSpPr>
      <dsp:spPr>
        <a:xfrm>
          <a:off x="0" y="665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Card</a:t>
          </a:r>
          <a:endParaRPr lang="en-US" sz="2500" kern="1200"/>
        </a:p>
      </dsp:txBody>
      <dsp:txXfrm>
        <a:off x="0" y="665"/>
        <a:ext cx="6666833" cy="545258"/>
      </dsp:txXfrm>
    </dsp:sp>
    <dsp:sp modelId="{56F788A9-F525-4970-AADB-0FF467A5B1C9}">
      <dsp:nvSpPr>
        <dsp:cNvPr id="0" name=""/>
        <dsp:cNvSpPr/>
      </dsp:nvSpPr>
      <dsp:spPr>
        <a:xfrm>
          <a:off x="0" y="545924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715957"/>
                <a:satOff val="-2055"/>
                <a:lumOff val="-32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15957"/>
                <a:satOff val="-2055"/>
                <a:lumOff val="-32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15957"/>
                <a:satOff val="-2055"/>
                <a:lumOff val="-32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15957"/>
              <a:satOff val="-2055"/>
              <a:lumOff val="-32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6A4883-213A-49AD-90C2-9BE279F8B9CD}">
      <dsp:nvSpPr>
        <dsp:cNvPr id="0" name=""/>
        <dsp:cNvSpPr/>
      </dsp:nvSpPr>
      <dsp:spPr>
        <a:xfrm>
          <a:off x="0" y="545924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CardFace</a:t>
          </a:r>
          <a:endParaRPr lang="en-US" sz="2500" kern="1200"/>
        </a:p>
      </dsp:txBody>
      <dsp:txXfrm>
        <a:off x="0" y="545924"/>
        <a:ext cx="6666833" cy="545258"/>
      </dsp:txXfrm>
    </dsp:sp>
    <dsp:sp modelId="{D0582C4E-7715-409D-BBE5-38E807271458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431914"/>
                <a:satOff val="-4110"/>
                <a:lumOff val="-65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31914"/>
                <a:satOff val="-4110"/>
                <a:lumOff val="-65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31914"/>
                <a:satOff val="-4110"/>
                <a:lumOff val="-65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31914"/>
              <a:satOff val="-4110"/>
              <a:lumOff val="-658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527E4F-C022-4FCC-82B6-2B6A3127EB1C}">
      <dsp:nvSpPr>
        <dsp:cNvPr id="0" name=""/>
        <dsp:cNvSpPr/>
      </dsp:nvSpPr>
      <dsp:spPr>
        <a:xfrm>
          <a:off x="0" y="1091183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ServerConnectionHandler</a:t>
          </a:r>
          <a:endParaRPr lang="en-US" sz="2500" kern="1200"/>
        </a:p>
      </dsp:txBody>
      <dsp:txXfrm>
        <a:off x="0" y="1091183"/>
        <a:ext cx="6666833" cy="545258"/>
      </dsp:txXfrm>
    </dsp:sp>
    <dsp:sp modelId="{94111507-160E-4709-B936-D962B46DDDEE}">
      <dsp:nvSpPr>
        <dsp:cNvPr id="0" name=""/>
        <dsp:cNvSpPr/>
      </dsp:nvSpPr>
      <dsp:spPr>
        <a:xfrm>
          <a:off x="0" y="1636442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A5E551-3DB0-4E09-86FD-953785193DD9}">
      <dsp:nvSpPr>
        <dsp:cNvPr id="0" name=""/>
        <dsp:cNvSpPr/>
      </dsp:nvSpPr>
      <dsp:spPr>
        <a:xfrm>
          <a:off x="0" y="1636442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Controller</a:t>
          </a:r>
          <a:endParaRPr lang="en-US" sz="2500" kern="1200"/>
        </a:p>
      </dsp:txBody>
      <dsp:txXfrm>
        <a:off x="0" y="1636442"/>
        <a:ext cx="6666833" cy="545258"/>
      </dsp:txXfrm>
    </dsp:sp>
    <dsp:sp modelId="{52661D95-AA9D-4B0B-85A6-63102631FD1D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863828"/>
                <a:satOff val="-8219"/>
                <a:lumOff val="-131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863828"/>
                <a:satOff val="-8219"/>
                <a:lumOff val="-131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863828"/>
                <a:satOff val="-8219"/>
                <a:lumOff val="-131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863828"/>
              <a:satOff val="-8219"/>
              <a:lumOff val="-131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6AF82C-D810-486E-8C77-3E3979564B9E}">
      <dsp:nvSpPr>
        <dsp:cNvPr id="0" name=""/>
        <dsp:cNvSpPr/>
      </dsp:nvSpPr>
      <dsp:spPr>
        <a:xfrm>
          <a:off x="0" y="2181701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ServerState</a:t>
          </a:r>
          <a:endParaRPr lang="en-US" sz="2500" kern="1200"/>
        </a:p>
      </dsp:txBody>
      <dsp:txXfrm>
        <a:off x="0" y="2181701"/>
        <a:ext cx="6666833" cy="545258"/>
      </dsp:txXfrm>
    </dsp:sp>
    <dsp:sp modelId="{686A1AB0-F39F-4CD6-A5DE-05584574939B}">
      <dsp:nvSpPr>
        <dsp:cNvPr id="0" name=""/>
        <dsp:cNvSpPr/>
      </dsp:nvSpPr>
      <dsp:spPr>
        <a:xfrm>
          <a:off x="0" y="2726959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579786"/>
                <a:satOff val="-10274"/>
                <a:lumOff val="-164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579786"/>
                <a:satOff val="-10274"/>
                <a:lumOff val="-164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579786"/>
                <a:satOff val="-10274"/>
                <a:lumOff val="-164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579786"/>
              <a:satOff val="-10274"/>
              <a:lumOff val="-164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95FB3-F2FB-42A6-BF61-DD612D9BED1A}">
      <dsp:nvSpPr>
        <dsp:cNvPr id="0" name=""/>
        <dsp:cNvSpPr/>
      </dsp:nvSpPr>
      <dsp:spPr>
        <a:xfrm>
          <a:off x="0" y="2726960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Deckable</a:t>
          </a:r>
          <a:endParaRPr lang="en-US" sz="2500" kern="1200"/>
        </a:p>
      </dsp:txBody>
      <dsp:txXfrm>
        <a:off x="0" y="2726960"/>
        <a:ext cx="6666833" cy="545258"/>
      </dsp:txXfrm>
    </dsp:sp>
    <dsp:sp modelId="{34BDEB0C-7B45-4DF5-B341-73B50762DD5B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8AEB7-85A1-480F-A56F-3E16E9B88E46}">
      <dsp:nvSpPr>
        <dsp:cNvPr id="0" name=""/>
        <dsp:cNvSpPr/>
      </dsp:nvSpPr>
      <dsp:spPr>
        <a:xfrm>
          <a:off x="0" y="3272218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GameModel</a:t>
          </a:r>
          <a:endParaRPr lang="en-US" sz="2500" kern="1200"/>
        </a:p>
      </dsp:txBody>
      <dsp:txXfrm>
        <a:off x="0" y="3272218"/>
        <a:ext cx="6666833" cy="545258"/>
      </dsp:txXfrm>
    </dsp:sp>
    <dsp:sp modelId="{824AAD2D-34CA-42FD-955E-4D3497D226D1}">
      <dsp:nvSpPr>
        <dsp:cNvPr id="0" name=""/>
        <dsp:cNvSpPr/>
      </dsp:nvSpPr>
      <dsp:spPr>
        <a:xfrm>
          <a:off x="0" y="381747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5011700"/>
                <a:satOff val="-14383"/>
                <a:lumOff val="-23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011700"/>
                <a:satOff val="-14383"/>
                <a:lumOff val="-23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011700"/>
                <a:satOff val="-14383"/>
                <a:lumOff val="-23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011700"/>
              <a:satOff val="-14383"/>
              <a:lumOff val="-230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0999EF-84C1-47ED-B575-01C3140E01C6}">
      <dsp:nvSpPr>
        <dsp:cNvPr id="0" name=""/>
        <dsp:cNvSpPr/>
      </dsp:nvSpPr>
      <dsp:spPr>
        <a:xfrm>
          <a:off x="0" y="3817477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ToClientMessage</a:t>
          </a:r>
          <a:endParaRPr lang="en-US" sz="2500" kern="1200"/>
        </a:p>
      </dsp:txBody>
      <dsp:txXfrm>
        <a:off x="0" y="3817477"/>
        <a:ext cx="6666833" cy="545258"/>
      </dsp:txXfrm>
    </dsp:sp>
    <dsp:sp modelId="{243D53BD-2122-4996-A1B5-31BD094247A5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5727657"/>
                <a:satOff val="-16438"/>
                <a:lumOff val="-263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727657"/>
                <a:satOff val="-16438"/>
                <a:lumOff val="-263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727657"/>
                <a:satOff val="-16438"/>
                <a:lumOff val="-263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727657"/>
              <a:satOff val="-16438"/>
              <a:lumOff val="-263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28746-503D-4BCF-BF1F-BFFDD977FD85}">
      <dsp:nvSpPr>
        <dsp:cNvPr id="0" name=""/>
        <dsp:cNvSpPr/>
      </dsp:nvSpPr>
      <dsp:spPr>
        <a:xfrm>
          <a:off x="0" y="4362736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ToServerMessage</a:t>
          </a:r>
          <a:endParaRPr lang="en-US" sz="2500" kern="1200"/>
        </a:p>
      </dsp:txBody>
      <dsp:txXfrm>
        <a:off x="0" y="4362736"/>
        <a:ext cx="6666833" cy="545258"/>
      </dsp:txXfrm>
    </dsp:sp>
    <dsp:sp modelId="{111799CA-AE8E-4CC6-A2D0-68D3EDA47359}">
      <dsp:nvSpPr>
        <dsp:cNvPr id="0" name=""/>
        <dsp:cNvSpPr/>
      </dsp:nvSpPr>
      <dsp:spPr>
        <a:xfrm>
          <a:off x="0" y="490799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018624-FAE5-4563-B63B-7B7FB1BA113C}">
      <dsp:nvSpPr>
        <dsp:cNvPr id="0" name=""/>
        <dsp:cNvSpPr/>
      </dsp:nvSpPr>
      <dsp:spPr>
        <a:xfrm>
          <a:off x="0" y="4907995"/>
          <a:ext cx="6666833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Player</a:t>
          </a:r>
          <a:endParaRPr lang="en-US" sz="2500" kern="1200"/>
        </a:p>
      </dsp:txBody>
      <dsp:txXfrm>
        <a:off x="0" y="4907995"/>
        <a:ext cx="6666833" cy="545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2ECA8-5766-D888-89D5-F5851B541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8A82FD-C87C-D673-3514-E900793B2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8C09AF-4F93-886D-26E9-4DF2F78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44C683-C34D-0505-BDA3-E2E059CD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59D1B-BEBC-FF1A-6272-B4C95D17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1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BB3C3-4CEB-3893-A381-877D2AB1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8E166B-32CC-34A7-410C-03AC52E2E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849DB4-4107-3736-FA55-0A30D0F6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F401-13AE-D67B-BC6C-F871BC77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3B9C0D-E8A6-0610-9FFD-3FE07159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4D5182-D2C0-AC18-7E20-A60888F37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FA70E2-228A-DCD9-E86C-10A8ECE8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354338-C499-659E-1F65-25957C85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B4B131-C350-57B0-58B0-FAE86F96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D99F5E-D510-FA83-A4C6-9908A05F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19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3F61A-285C-78FE-51F8-60ABF56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F54514-9E24-E947-A359-02CB690F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3DB88-3A2B-5189-6A5E-BE593408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01ACEF-D72E-2DBF-75E1-1226BAB0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A2BB93-AD54-0C0A-707F-D5D96899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5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40780-5D27-ADF9-B3AF-363155AC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1253AB-4D75-AF96-EE3F-195BCCFC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735985-2176-14A1-2131-E3624FC7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24FC7-03D1-C5AC-7B7B-C71EADFA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6AD0F6-BF85-118C-5866-7E036248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62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BFA0A-E731-2B0F-1E24-DF33DC23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C40B89-613B-D74C-9CA8-6E7767665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1C306D-62A8-E98B-3CE2-D6F9338CA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2D9BD0-CC69-8451-4DA7-C8BE6D14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C66C66-13F3-EA0F-83EE-49D9C826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17B15E-8E75-BDF0-65B0-895FB527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52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E204E7-2E90-87D3-A985-E61A0A9A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D048C-A6D9-4230-F741-FE341EEE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0AC66D-D821-33AB-FA9E-9F2B8EF05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8364D7-33FF-1FE5-7F9B-9DCFDA935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52E1AB-160A-6916-61A0-FC0E1AA13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8F21C7-6D17-C013-A18A-825DA947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BDBC9B-49F9-0D8E-28F9-5DB0501D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CD578D-7711-737A-88B0-7E23C740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32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FE669-7A2C-4A8B-C166-01E2E762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44C72CE-366B-A742-B55C-B71763CF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873EE9-9D52-6A5C-38C7-72E4CFB6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9DD0AF-A3E4-2858-2C68-CFA5570F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A3FC93-AF2C-F984-DDDD-93675DFE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6F89FC-8901-2BEF-FC80-F2F201B6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BFD49B-EBE8-AD6C-A0F0-41DF94EB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43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BF810-47F5-0A3A-C61D-CBAEC0C4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66443-8EA4-20CD-6202-0ECE9CEC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7B7424-23F0-226A-BE5A-0BE0F96C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D02BCA-C3FC-3E54-DB3B-BBE8399A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183A3D-8ABD-7F3D-076D-FDB9C869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DFDA39-6AE7-A353-E4DD-C131BB47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47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A9B79-70BA-F9A3-9024-A9243719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586D9A7-F25D-B7C2-C99C-4CE3C6729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DAF0B8-7265-BA8B-E90E-8502FA4F6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0CE377-F9A7-8EA4-BE9B-ED655C29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E8B29D-2A90-DF65-ECC9-29672E51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6FD956-4CB1-8FA5-6773-AC479280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6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8E1A8F-9A73-4F93-FD83-D16DB158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398197-4351-867C-3DEB-B7A230DAC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AA8A7B-E603-FC08-42D5-BB8BDDC15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BB4BC-2BDF-4880-A353-743B25E19E26}" type="datetimeFigureOut">
              <a:rPr lang="it-IT" smtClean="0"/>
              <a:t>30/06/2024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B81B23-F1F0-8371-4552-B00253B81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7B2DD7-4D6A-567C-66A2-3413F63C3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F7AC2-03B6-4303-B574-CBE5B044D1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1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arte, disegno, dipinto, Elementi grafici&#10;&#10;Descrizione generata automaticamente">
            <a:extLst>
              <a:ext uri="{FF2B5EF4-FFF2-40B4-BE49-F238E27FC236}">
                <a16:creationId xmlns:a16="http://schemas.microsoft.com/office/drawing/2014/main" id="{14124702-7813-5FA2-CB26-1A72EE0FF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5" b="239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BC3AD9-8787-AC27-AE5F-32F379DD6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Codex </a:t>
            </a:r>
            <a:r>
              <a:rPr lang="it-IT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Naturalis</a:t>
            </a:r>
            <a:br>
              <a:rPr lang="it-IT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AM-04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ECD418-CA71-D0A0-13FC-A9EEE9E9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2018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A.A. 2023-2024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Corsi Jacopo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Consorte Federico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Dodi Filippo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Contemi Agostino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Professori: Margara, Conti</a:t>
            </a:r>
          </a:p>
        </p:txBody>
      </p:sp>
    </p:spTree>
    <p:extLst>
      <p:ext uri="{BB962C8B-B14F-4D97-AF65-F5344CB8AC3E}">
        <p14:creationId xmlns:p14="http://schemas.microsoft.com/office/powerpoint/2010/main" val="306899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68E402-EB79-3EE7-43BE-1F02470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Interfacce Client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6EC7B48C-11D8-1851-6234-7E8903240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43620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5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68E402-EB79-3EE7-43BE-1F02470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Interfacce Server &amp; Shared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47A4A2B-8D59-8D2D-21F4-173D33432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10022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09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F119B-744B-DF08-B924-09FC7329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</a:t>
            </a:r>
          </a:p>
        </p:txBody>
      </p:sp>
      <p:pic>
        <p:nvPicPr>
          <p:cNvPr id="8" name="Immagine 7" descr="Immagine che contiene testo, schermata, Parallelo, documento&#10;&#10;Descrizione generata automaticamente">
            <a:extLst>
              <a:ext uri="{FF2B5EF4-FFF2-40B4-BE49-F238E27FC236}">
                <a16:creationId xmlns:a16="http://schemas.microsoft.com/office/drawing/2014/main" id="{CBABF083-7E39-86BE-21AD-CADA77D9B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9" y="1307975"/>
            <a:ext cx="3805265" cy="5286414"/>
          </a:xfrm>
          <a:prstGeom prst="rect">
            <a:avLst/>
          </a:prstGeom>
        </p:spPr>
      </p:pic>
      <p:pic>
        <p:nvPicPr>
          <p:cNvPr id="10" name="Immagine 9" descr="Immagine che contiene testo, calligrafia, schermata, Parallelo&#10;&#10;Descrizione generata automaticamente">
            <a:extLst>
              <a:ext uri="{FF2B5EF4-FFF2-40B4-BE49-F238E27FC236}">
                <a16:creationId xmlns:a16="http://schemas.microsoft.com/office/drawing/2014/main" id="{CA555E19-14A3-8565-6835-667326A02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95" y="1307975"/>
            <a:ext cx="5186400" cy="515306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5BFE46-4B99-86B3-F3BD-5ECBECD34AE9}"/>
              </a:ext>
            </a:extLst>
          </p:cNvPr>
          <p:cNvSpPr txBox="1"/>
          <p:nvPr/>
        </p:nvSpPr>
        <p:spPr>
          <a:xfrm>
            <a:off x="7486538" y="589766"/>
            <a:ext cx="407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Riassunto Controller Server</a:t>
            </a:r>
          </a:p>
        </p:txBody>
      </p:sp>
    </p:spTree>
    <p:extLst>
      <p:ext uri="{BB962C8B-B14F-4D97-AF65-F5344CB8AC3E}">
        <p14:creationId xmlns:p14="http://schemas.microsoft.com/office/powerpoint/2010/main" val="390504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Rettangolo, Parallelo&#10;&#10;Descrizione generata automaticamente">
            <a:extLst>
              <a:ext uri="{FF2B5EF4-FFF2-40B4-BE49-F238E27FC236}">
                <a16:creationId xmlns:a16="http://schemas.microsoft.com/office/drawing/2014/main" id="{B4E70D2D-7283-F3C2-28B5-B3FA1FB28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9" y="1513757"/>
            <a:ext cx="4386295" cy="4514883"/>
          </a:xfrm>
          <a:prstGeom prst="rect">
            <a:avLst/>
          </a:prstGeom>
        </p:spPr>
      </p:pic>
      <p:pic>
        <p:nvPicPr>
          <p:cNvPr id="7" name="Immagine 6" descr="Immagine che contiene testo, schermata, Parallelo, diagramma&#10;&#10;Descrizione generata automaticamente">
            <a:extLst>
              <a:ext uri="{FF2B5EF4-FFF2-40B4-BE49-F238E27FC236}">
                <a16:creationId xmlns:a16="http://schemas.microsoft.com/office/drawing/2014/main" id="{2CC2D6AD-252A-BDAE-885C-A211DAC72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76" y="1275993"/>
            <a:ext cx="6496097" cy="456727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BE58A2-5E46-F94B-2D04-546953A2FA63}"/>
              </a:ext>
            </a:extLst>
          </p:cNvPr>
          <p:cNvSpPr txBox="1"/>
          <p:nvPr/>
        </p:nvSpPr>
        <p:spPr>
          <a:xfrm>
            <a:off x="1341949" y="496765"/>
            <a:ext cx="23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Connessione Client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4E5BC3-5204-E571-ADC1-AEE85ED9CE04}"/>
              </a:ext>
            </a:extLst>
          </p:cNvPr>
          <p:cNvSpPr txBox="1"/>
          <p:nvPr/>
        </p:nvSpPr>
        <p:spPr>
          <a:xfrm>
            <a:off x="6395373" y="496765"/>
            <a:ext cx="370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Interfacce Grafiche e Stati Client</a:t>
            </a:r>
          </a:p>
        </p:txBody>
      </p:sp>
    </p:spTree>
    <p:extLst>
      <p:ext uri="{BB962C8B-B14F-4D97-AF65-F5344CB8AC3E}">
        <p14:creationId xmlns:p14="http://schemas.microsoft.com/office/powerpoint/2010/main" val="402156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3866F0-7F53-D741-FDB6-6BF70AFE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0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F16210-2818-3A91-9CEF-6EFC392F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Funzionalità Aggiuntive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12F9D9-CC5F-5145-28C4-4E7EE36A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Abbiamo scelto di implementare le seguenti funzionalità aggiuntive:</a:t>
            </a:r>
          </a:p>
          <a:p>
            <a:pPr>
              <a:buFontTx/>
              <a:buChar char="-"/>
            </a:pPr>
            <a:r>
              <a:rPr lang="it-IT" dirty="0"/>
              <a:t>Chat</a:t>
            </a:r>
          </a:p>
          <a:p>
            <a:pPr>
              <a:buFontTx/>
              <a:buChar char="-"/>
            </a:pPr>
            <a:r>
              <a:rPr lang="it-IT" dirty="0"/>
              <a:t>Persistenza</a:t>
            </a:r>
          </a:p>
          <a:p>
            <a:pPr>
              <a:buFontTx/>
              <a:buChar char="-"/>
            </a:pPr>
            <a:r>
              <a:rPr lang="it-IT" dirty="0"/>
              <a:t>Resilienza alle disconnessioni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889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7AD7A1-B69C-EFF3-B100-80F2B365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CHAT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Segnaposto contenuto 6">
            <a:extLst>
              <a:ext uri="{FF2B5EF4-FFF2-40B4-BE49-F238E27FC236}">
                <a16:creationId xmlns:a16="http://schemas.microsoft.com/office/drawing/2014/main" id="{144D37AA-52C2-084F-2DA7-A94FE73E9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14777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61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20E2E7-1A96-13A3-36EB-DD60700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Persistenza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5DD9432-7249-7839-AC79-60ED15E93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23483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96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4050CB-F48E-BCAB-9407-A8D794E4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Resilienza alle disconnessioni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64785-6D7B-E373-89DC-937B3AD0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/>
              <a:t>Ogni player oltre al suo nome dispone di un ID che serve per la riconnessione.</a:t>
            </a:r>
          </a:p>
          <a:p>
            <a:pPr marL="0" indent="0">
              <a:buNone/>
            </a:pPr>
            <a:r>
              <a:rPr lang="it-IT" sz="2000"/>
              <a:t>La procedura di disconnessione varia in base a </a:t>
            </a:r>
            <a:r>
              <a:rPr lang="it-IT" sz="2000" err="1"/>
              <a:t>rmi</a:t>
            </a:r>
            <a:r>
              <a:rPr lang="it-IT" sz="2000"/>
              <a:t> o </a:t>
            </a:r>
            <a:r>
              <a:rPr lang="it-IT" sz="2000" err="1"/>
              <a:t>socket</a:t>
            </a:r>
            <a:r>
              <a:rPr lang="it-IT" sz="2000"/>
              <a:t>. Per accorgerci della disconnessione in </a:t>
            </a:r>
            <a:r>
              <a:rPr lang="it-IT" sz="2000" err="1"/>
              <a:t>rmi</a:t>
            </a:r>
            <a:r>
              <a:rPr lang="it-IT" sz="2000"/>
              <a:t> c’è il </a:t>
            </a:r>
            <a:r>
              <a:rPr lang="it-IT" sz="2000" err="1"/>
              <a:t>ping</a:t>
            </a:r>
            <a:r>
              <a:rPr lang="it-IT" sz="2000"/>
              <a:t> fallito, in </a:t>
            </a:r>
            <a:r>
              <a:rPr lang="it-IT" sz="2000" err="1"/>
              <a:t>socket</a:t>
            </a:r>
            <a:r>
              <a:rPr lang="it-IT" sz="2000"/>
              <a:t> viene chiuso quest’ultimo.</a:t>
            </a:r>
          </a:p>
          <a:p>
            <a:pPr marL="0" indent="0">
              <a:buNone/>
            </a:pPr>
            <a:r>
              <a:rPr lang="it-IT" sz="2000"/>
              <a:t> I giocatori verranno posti offline in entrambi i casi e come reazione alla disconnessione viene avviato un timer.</a:t>
            </a:r>
          </a:p>
          <a:p>
            <a:pPr marL="0" indent="0">
              <a:buNone/>
            </a:pPr>
            <a:r>
              <a:rPr lang="it-IT" sz="2000"/>
              <a:t> Il giocatore dal momento di disconnessione ha del tempo per ricollegarsi prima di essere considerato irreversibilmente scollegato.</a:t>
            </a:r>
          </a:p>
          <a:p>
            <a:pPr marL="0" indent="0">
              <a:buNone/>
            </a:pPr>
            <a:r>
              <a:rPr lang="it-IT" sz="2000"/>
              <a:t>Nelle fasi di inizio del gioco il timer è di 1 minuto, durante il gioco è di 3 minuti.</a:t>
            </a:r>
          </a:p>
          <a:p>
            <a:pPr marL="0" indent="0">
              <a:buNone/>
            </a:pPr>
            <a:r>
              <a:rPr lang="it-IT" sz="2000"/>
              <a:t>Nel caso in cui il giocatore andasse offline nel mezzo del suo turno, allo scadere del conto alla rovescia in automatico vengono eseguite delle azioni al suo posto.</a:t>
            </a:r>
          </a:p>
          <a:p>
            <a:pPr marL="0" indent="0">
              <a:buNone/>
            </a:pPr>
            <a:r>
              <a:rPr lang="it-IT" sz="2000"/>
              <a:t>Se rimane un solo giocatore, allo scadere del terzo minuto questo vince in automatico la partita.</a:t>
            </a:r>
          </a:p>
          <a:p>
            <a:pPr marL="0" indent="0">
              <a:buNone/>
            </a:pP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391345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8E3AAA-D40F-0A0B-A142-55F4DD0D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SAFE 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4A98597-E09D-C7C9-7422-12A15A737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41377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66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680C71-D2BA-7881-F3BB-FD2949D3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PATTERN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350E4F4-21BF-19F9-3885-4D82F7CF1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05546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9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8822E9-4C59-3501-01E8-5AB38AFB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Model View Controller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6F184E-B4F3-9A83-D4EE-F25B438F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600"/>
              <a:t>Da noi il model sono tutte delle variabili che espongono i metodi getter e setter, il controller si occupa di eseguire il gioco vero e proprio aggiornando il model ed interfacciandosi con la </a:t>
            </a:r>
            <a:r>
              <a:rPr lang="it-IT" sz="2600" err="1"/>
              <a:t>view</a:t>
            </a:r>
            <a:r>
              <a:rPr lang="it-IT" sz="2600"/>
              <a:t>. </a:t>
            </a:r>
          </a:p>
          <a:p>
            <a:pPr marL="0" indent="0">
              <a:buNone/>
            </a:pPr>
            <a:r>
              <a:rPr lang="it-IT" sz="2600"/>
              <a:t>La </a:t>
            </a:r>
            <a:r>
              <a:rPr lang="it-IT" sz="2600" err="1"/>
              <a:t>view</a:t>
            </a:r>
            <a:r>
              <a:rPr lang="it-IT" sz="2600"/>
              <a:t> ha una versione ridotta del model e un controller che ti consente di giocare. </a:t>
            </a:r>
          </a:p>
          <a:p>
            <a:pPr marL="0" indent="0">
              <a:buNone/>
            </a:pPr>
            <a:r>
              <a:rPr lang="it-IT" sz="2600"/>
              <a:t>Il gioco si muove con le azioni della </a:t>
            </a:r>
            <a:r>
              <a:rPr lang="it-IT" sz="2600" err="1"/>
              <a:t>view</a:t>
            </a:r>
            <a:r>
              <a:rPr lang="it-IT" sz="2600"/>
              <a:t> rendendo essa attiva e il controller passivo.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8375C5-ED8A-8974-9D76-7C874615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Messaggi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730541-9DCF-125B-1352-2F1A1B519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/>
              <a:t>La comunicazione tra client e server avviene attraverso messaggi. Questi possono essere </a:t>
            </a:r>
            <a:r>
              <a:rPr lang="it-IT" sz="2200" err="1"/>
              <a:t>ToClientMessage</a:t>
            </a:r>
            <a:r>
              <a:rPr lang="it-IT" sz="2200"/>
              <a:t> e/o </a:t>
            </a:r>
            <a:r>
              <a:rPr lang="it-IT" sz="2200" err="1"/>
              <a:t>ToServerMessagge</a:t>
            </a:r>
            <a:r>
              <a:rPr lang="it-IT" sz="2200"/>
              <a:t>.</a:t>
            </a:r>
          </a:p>
          <a:p>
            <a:pPr marL="0" indent="0">
              <a:buNone/>
            </a:pPr>
            <a:r>
              <a:rPr lang="it-IT" sz="2200"/>
              <a:t>Queste due interfacce definiscono due funzioni </a:t>
            </a:r>
            <a:r>
              <a:rPr lang="it-IT" sz="2200" err="1"/>
              <a:t>clientExecute</a:t>
            </a:r>
            <a:r>
              <a:rPr lang="it-IT" sz="2200"/>
              <a:t> e </a:t>
            </a:r>
            <a:r>
              <a:rPr lang="it-IT" sz="2200" err="1"/>
              <a:t>serverExecute</a:t>
            </a:r>
            <a:r>
              <a:rPr lang="it-IT" sz="2200"/>
              <a:t>, che </a:t>
            </a:r>
          </a:p>
          <a:p>
            <a:pPr marL="0" indent="0">
              <a:buNone/>
            </a:pPr>
            <a:r>
              <a:rPr lang="it-IT" sz="2200"/>
              <a:t>La peculiarità della nostra implementazione sta nel fatto che il codice da eseguire è all’interno del messaggio, quindi per aggiungere nuove funzionalità basta creare i nuovi messaggi senza modificare i controller!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22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540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Tema di Office</vt:lpstr>
      <vt:lpstr>Codex Naturalis  AM-04</vt:lpstr>
      <vt:lpstr>Funzionalità Aggiuntive</vt:lpstr>
      <vt:lpstr>CHAT</vt:lpstr>
      <vt:lpstr>Persistenza</vt:lpstr>
      <vt:lpstr>Resilienza alle disconnessioni</vt:lpstr>
      <vt:lpstr>SAFE CODE</vt:lpstr>
      <vt:lpstr>PATTERN</vt:lpstr>
      <vt:lpstr>Model View Controller</vt:lpstr>
      <vt:lpstr>Messaggi</vt:lpstr>
      <vt:lpstr>Interfacce Client</vt:lpstr>
      <vt:lpstr>Interfacce Server &amp; Shared</vt:lpstr>
      <vt:lpstr>UML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Agostino Contemi</dc:creator>
  <cp:lastModifiedBy>Agostino Contemi</cp:lastModifiedBy>
  <cp:revision>2</cp:revision>
  <dcterms:created xsi:type="dcterms:W3CDTF">2024-06-17T15:41:21Z</dcterms:created>
  <dcterms:modified xsi:type="dcterms:W3CDTF">2024-06-30T15:15:28Z</dcterms:modified>
</cp:coreProperties>
</file>