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1848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7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7502-FE4D-47FC-9F21-739975DC3DD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9AFF-7C0D-4D9F-9883-5238547ED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11600" y="4395915"/>
            <a:ext cx="4368800" cy="529969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sz="2800" b="1" dirty="0" smtClean="0">
                <a:solidFill>
                  <a:srgbClr val="001848"/>
                </a:solidFill>
              </a:rPr>
              <a:t>Patrón de Diseño</a:t>
            </a:r>
            <a:endParaRPr lang="en-US" sz="2800" b="1" dirty="0">
              <a:solidFill>
                <a:srgbClr val="001848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rgbClr val="001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2876550" y="2464658"/>
            <a:ext cx="6438900" cy="1269999"/>
          </a:xfrm>
          <a:prstGeom prst="roundRect">
            <a:avLst>
              <a:gd name="adj" fmla="val 17240"/>
            </a:avLst>
          </a:prstGeom>
          <a:solidFill>
            <a:srgbClr val="9900CC"/>
          </a:solidFill>
          <a:ln w="762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s-A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PROXY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cxnSp>
        <p:nvCxnSpPr>
          <p:cNvPr id="27" name="Conector recto 26"/>
          <p:cNvCxnSpPr/>
          <p:nvPr/>
        </p:nvCxnSpPr>
        <p:spPr>
          <a:xfrm>
            <a:off x="4775200" y="4925884"/>
            <a:ext cx="2628900" cy="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639" y="-197709"/>
            <a:ext cx="12776887" cy="718699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-111213" y="-37071"/>
            <a:ext cx="1346887" cy="531341"/>
          </a:xfrm>
          <a:prstGeom prst="roundRect">
            <a:avLst>
              <a:gd name="adj" fmla="val 17240"/>
            </a:avLst>
          </a:prstGeom>
          <a:solidFill>
            <a:schemeClr val="accent5">
              <a:lumMod val="20000"/>
              <a:lumOff val="80000"/>
            </a:schemeClr>
          </a:solidFill>
          <a:ln w="762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s-A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PROXY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45" y="2360141"/>
            <a:ext cx="5572118" cy="34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522" y="-222422"/>
            <a:ext cx="13048734" cy="7339913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-111213" y="-37071"/>
            <a:ext cx="1346887" cy="531341"/>
          </a:xfrm>
          <a:prstGeom prst="roundRect">
            <a:avLst>
              <a:gd name="adj" fmla="val 17240"/>
            </a:avLst>
          </a:prstGeom>
          <a:solidFill>
            <a:schemeClr val="accent5">
              <a:lumMod val="20000"/>
              <a:lumOff val="80000"/>
            </a:schemeClr>
          </a:solidFill>
          <a:ln w="762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s-A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PROXY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76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06184" cy="697847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-111213" y="-37071"/>
            <a:ext cx="1346887" cy="531341"/>
          </a:xfrm>
          <a:prstGeom prst="roundRect">
            <a:avLst>
              <a:gd name="adj" fmla="val 17240"/>
            </a:avLst>
          </a:prstGeom>
          <a:solidFill>
            <a:schemeClr val="accent5">
              <a:lumMod val="20000"/>
              <a:lumOff val="80000"/>
            </a:schemeClr>
          </a:solidFill>
          <a:ln w="762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s-A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PROXY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81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-111213" y="-37071"/>
            <a:ext cx="1346887" cy="531341"/>
          </a:xfrm>
          <a:prstGeom prst="roundRect">
            <a:avLst>
              <a:gd name="adj" fmla="val 17240"/>
            </a:avLst>
          </a:prstGeom>
          <a:solidFill>
            <a:schemeClr val="accent5">
              <a:lumMod val="20000"/>
              <a:lumOff val="80000"/>
            </a:schemeClr>
          </a:solidFill>
          <a:ln w="762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s-A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PROXY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30567" y="321324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Ejemplo: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52119" y="111211"/>
            <a:ext cx="5869459" cy="65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0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72498" y="160638"/>
            <a:ext cx="7105135" cy="6462191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-111213" y="-37071"/>
            <a:ext cx="1346887" cy="531341"/>
          </a:xfrm>
          <a:prstGeom prst="roundRect">
            <a:avLst>
              <a:gd name="adj" fmla="val 17240"/>
            </a:avLst>
          </a:prstGeom>
          <a:solidFill>
            <a:schemeClr val="accent5">
              <a:lumMod val="20000"/>
              <a:lumOff val="80000"/>
            </a:schemeClr>
          </a:solidFill>
          <a:ln w="762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s-A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PROXY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53514" y="2100649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Resultado que muestra: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-869" t="-1060" r="75331" b="1060"/>
          <a:stretch/>
        </p:blipFill>
        <p:spPr>
          <a:xfrm>
            <a:off x="4992061" y="2792806"/>
            <a:ext cx="1866008" cy="11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0ACF36C92C17449427222E70D7C704" ma:contentTypeVersion="11" ma:contentTypeDescription="Crear nuevo documento." ma:contentTypeScope="" ma:versionID="7e239e21743f7d4f8ac79de743bd493b">
  <xsd:schema xmlns:xsd="http://www.w3.org/2001/XMLSchema" xmlns:xs="http://www.w3.org/2001/XMLSchema" xmlns:p="http://schemas.microsoft.com/office/2006/metadata/properties" xmlns:ns3="b278b928-d5dd-44c9-8bed-6ee13a0f7741" targetNamespace="http://schemas.microsoft.com/office/2006/metadata/properties" ma:root="true" ma:fieldsID="f85724b310e0a3df345ce0a631188317" ns3:_="">
    <xsd:import namespace="b278b928-d5dd-44c9-8bed-6ee13a0f77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78b928-d5dd-44c9-8bed-6ee13a0f7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D74895-FBE8-4587-873A-E0FFCFD82DCC}">
  <ds:schemaRefs>
    <ds:schemaRef ds:uri="b278b928-d5dd-44c9-8bed-6ee13a0f7741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676EDC-1CE4-4429-9CEF-9473FD110C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DAE83-D304-4554-9285-7385BAACA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78b928-d5dd-44c9-8bed-6ee13a0f77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15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</dc:title>
  <dc:creator>Agostina Bertoni</dc:creator>
  <cp:lastModifiedBy>Agostina Bertoni</cp:lastModifiedBy>
  <cp:revision>14</cp:revision>
  <dcterms:created xsi:type="dcterms:W3CDTF">2022-09-11T20:19:24Z</dcterms:created>
  <dcterms:modified xsi:type="dcterms:W3CDTF">2022-09-20T13:06:07Z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0x010100AF0ACF36C92C17449427222E70D7C704</vt:lpwstr>
  </property>
</Properties>
</file>