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6" r:id="rId2"/>
    <p:sldId id="287" r:id="rId3"/>
    <p:sldId id="305" r:id="rId4"/>
    <p:sldId id="30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4" r:id="rId17"/>
    <p:sldId id="299" r:id="rId18"/>
    <p:sldId id="300" r:id="rId19"/>
    <p:sldId id="301" r:id="rId20"/>
    <p:sldId id="302" r:id="rId21"/>
    <p:sldId id="303" r:id="rId2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09" y="-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EB13-5EDA-41CC-86A0-84A4D3B0A30B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CC420-C2BD-4FD9-8C91-06C8AB1E66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CC420-C2BD-4FD9-8C91-06C8AB1E66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CC420-C2BD-4FD9-8C91-06C8AB1E66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CC420-C2BD-4FD9-8C91-06C8AB1E668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CC420-C2BD-4FD9-8C91-06C8AB1E668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71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母板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5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98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7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93AB-ACCF-4C7D-B49C-59755D873A6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75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7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27B46-5008-4E12-AB92-3C04BBE0082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模板页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eoe.com/qiandua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eo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345332"/>
            <a:ext cx="7851648" cy="1524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032" y="336155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教学部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王树立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53244"/>
            <a:ext cx="8229600" cy="9525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基本规范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33364"/>
            <a:ext cx="7772400" cy="3810000"/>
          </a:xfrm>
        </p:spPr>
        <p:txBody>
          <a:bodyPr>
            <a:normAutofit fontScale="62500" lnSpcReduction="2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Html4.0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的基本规范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标签名和属性名称不区分大小写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标签不必全部关闭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属性值用引号或者不用引号括起来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标签必须正确嵌套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文档必须拥有一个根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元素，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元素必须嵌套于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&lt;html&gt;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根元素中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XHTML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基本规范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标签名和属性名称必须小写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标签必须关闭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属性值必须用引号括起来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标签必须正确嵌套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文档必须拥有一个根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元素，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元素必须嵌套于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&lt;html&gt;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根元素中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的基本规范：对于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html4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900" dirty="0" err="1" smtClean="0">
                <a:latin typeface="微软雅黑" pitchFamily="34" charset="-122"/>
                <a:ea typeface="微软雅黑" pitchFamily="34" charset="-122"/>
              </a:rPr>
              <a:t>xhtml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的规范都可以并对在基础上又做了简化：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渐进增强和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优雅降级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CN" sz="29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7260"/>
            <a:ext cx="8229600" cy="9525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HTML4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236" y="1571616"/>
            <a:ext cx="90167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、声明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&lt;!DOCTYPE&gt;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也有很多个不同的版本，只有完全明白页面中的使用的确切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浏览器才能完全正确地显示出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页面。这就是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&lt;!DOCTYPE&gt;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HTML5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&lt;!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doctype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html&gt;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HTML4.01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&lt;!DOCTYPE HTML PUBLIC "-//W3C//DTD HTML 4.01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Transitional//EN" "http://www.w3.org/TR/html4/loose.dtd"&gt;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XHTML 1.0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&lt;!DOCTYPE html PUBLIC "-//W3C//DTD XHTML 1.0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Transitional//EN" "http://www.w3.org/TR/xhtml1/DTD/xhtml1-transitional.dtd"&gt;</a:t>
            </a:r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057300"/>
            <a:ext cx="8229600" cy="9525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HTML4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688" y="2214558"/>
            <a:ext cx="8572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、文档类型声明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&lt;!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doctype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html&gt;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&lt;!DOCTYPE html PUBLIC "-//W3C//DTD HTML //EN" &gt;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、编码设置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 &lt;meta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charset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="utf-8"&gt;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&lt;meta http-equiv="Content-Type" content="text/html;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charset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=utf-8" /&gt;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913284"/>
            <a:ext cx="7772400" cy="9525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HTML4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14282" y="2281436"/>
            <a:ext cx="8457710" cy="194865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&lt;style&gt;&lt;/style&gt;				type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省略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&lt;link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=“”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stylesheet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”/&gt; 	type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省略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&lt;script&gt;&lt;/script&gt; 				type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省略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7260"/>
            <a:ext cx="8229600" cy="9525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开始学习</a:t>
            </a:r>
            <a:r>
              <a:rPr lang="en-US" altLang="zh-CN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endParaRPr lang="zh-CN" altLang="en-US" sz="3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353444"/>
            <a:ext cx="8329642" cy="285752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站点的建立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的基本结构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&lt;html&gt;</a:t>
            </a:r>
          </a:p>
          <a:p>
            <a:pPr lvl="2">
              <a:buNone/>
            </a:pPr>
            <a:r>
              <a: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&lt;head&gt;&lt;/head&gt;</a:t>
            </a:r>
          </a:p>
          <a:p>
            <a:pPr lvl="2">
              <a:buNone/>
            </a:pPr>
            <a:r>
              <a: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&lt;body&gt;&lt;/body&gt;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&lt;/html&gt;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常用的标签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1560" y="1561356"/>
            <a:ext cx="7772400" cy="640465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站点：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一个站点存储了一个网站包含的所有文件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84720"/>
            <a:ext cx="8229600" cy="73262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常用的标签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824" y="1404485"/>
            <a:ext cx="8676456" cy="4045303"/>
          </a:xfrm>
        </p:spPr>
        <p:txBody>
          <a:bodyPr>
            <a:no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h1-h6	&lt;h1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algin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=“center”&gt;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标题文字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&lt;/h1&gt;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P		&lt;p&gt;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段落文字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&lt;/p&gt;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Br		&lt;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/&gt;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换行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	&lt;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图片地址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” width=“” height=“” title=“” alt=“”/&gt;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Span		&lt;span&gt;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&lt;/span&gt;</a:t>
            </a: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Div		&lt;div&gt;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任何内容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&lt;/div&gt;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		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倾斜的文字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倾斜的文字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相对路径 和绝对路径格式为：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资源地址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"  target="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窗口名称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" title="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指向连接显示的文字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"&gt;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超链接名称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0653"/>
            <a:ext cx="8229600" cy="2667007"/>
          </a:xfrm>
        </p:spPr>
        <p:txBody>
          <a:bodyPr/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Strong 	&lt;strong&gt;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加粗的文字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&lt;/strong&gt;</a:t>
            </a: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	 	&lt;b&gt;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加粗的文字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&lt;/b&gt;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特殊符号：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nbsp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空格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三种列表标签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756728"/>
            <a:ext cx="8229600" cy="73262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常用的标签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3457382"/>
            <a:ext cx="3500430" cy="14157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无序列表：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type=“a” start=“3”&gt;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列表内容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3457952"/>
            <a:ext cx="2857520" cy="14157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有序列表：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列表内容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480" y="3447499"/>
            <a:ext cx="2857520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定义列表：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&lt;dl&gt;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定义项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描述项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&lt;/dl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697260"/>
            <a:ext cx="8229600" cy="9525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5372"/>
            <a:ext cx="8229600" cy="377163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相对路径：相对路径就是指由这个文件所在的路径引起的跟其它文件（或文件夹）的路径关系。</a:t>
            </a:r>
          </a:p>
          <a:p>
            <a:pPr lvl="0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绝对路径：是指文件在计算机或网络上的绝对地址位置，从盘符或协议名称开始。例如：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file:///E|/works/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公开课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/1/style/miancss.css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http://cdn.bootcss.com/jquery/1.11.3/jquery.min.js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25252"/>
            <a:ext cx="7772400" cy="9525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新增了标签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33364"/>
            <a:ext cx="7772400" cy="38100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&lt;article&gt;</a:t>
            </a:r>
          </a:p>
          <a:p>
            <a:pPr>
              <a:lnSpc>
                <a:spcPct val="170000"/>
              </a:lnSpc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&lt;aside&gt;</a:t>
            </a:r>
          </a:p>
          <a:p>
            <a:pPr>
              <a:lnSpc>
                <a:spcPct val="170000"/>
              </a:lnSpc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&lt;audio&gt;</a:t>
            </a:r>
          </a:p>
          <a:p>
            <a:pPr>
              <a:lnSpc>
                <a:spcPct val="170000"/>
              </a:lnSpc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&lt;canvas&gt;</a:t>
            </a:r>
          </a:p>
          <a:p>
            <a:pPr>
              <a:lnSpc>
                <a:spcPct val="170000"/>
              </a:lnSpc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&lt;footer&gt;</a:t>
            </a:r>
          </a:p>
          <a:p>
            <a:pPr>
              <a:lnSpc>
                <a:spcPct val="170000"/>
              </a:lnSpc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&lt;header&gt;</a:t>
            </a:r>
          </a:p>
          <a:p>
            <a:pPr>
              <a:lnSpc>
                <a:spcPct val="170000"/>
              </a:lnSpc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sz="1200" dirty="0" err="1" smtClean="0">
                <a:latin typeface="微软雅黑" pitchFamily="34" charset="-122"/>
                <a:ea typeface="微软雅黑" pitchFamily="34" charset="-122"/>
              </a:rPr>
              <a:t>hgroup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70000"/>
              </a:lnSpc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&lt;section&gt;</a:t>
            </a:r>
          </a:p>
          <a:p>
            <a:pPr>
              <a:lnSpc>
                <a:spcPct val="170000"/>
              </a:lnSpc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&lt;time&gt;</a:t>
            </a:r>
          </a:p>
          <a:p>
            <a:pPr>
              <a:lnSpc>
                <a:spcPct val="170000"/>
              </a:lnSpc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&lt;video&gt;…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5252"/>
            <a:ext cx="8229600" cy="9525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废除的标签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33364"/>
            <a:ext cx="8462744" cy="3771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、能用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代替的元素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basefont、big、center、font、s、strike、tt、u</a:t>
            </a: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、不再使用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frame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、只有部分浏览器支持的元素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applet、bgsound、blink、marquee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等标签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、其他被废除的元素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1800" dirty="0" err="1" smtClean="0">
                <a:latin typeface="微软雅黑" pitchFamily="34" charset="-122"/>
                <a:ea typeface="微软雅黑" pitchFamily="34" charset="-122"/>
              </a:rPr>
              <a:t>Rb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acronym dir </a:t>
            </a:r>
            <a:r>
              <a:rPr lang="en-US" sz="1800" dirty="0" err="1" smtClean="0">
                <a:latin typeface="微软雅黑" pitchFamily="34" charset="-122"/>
                <a:ea typeface="微软雅黑" pitchFamily="34" charset="-122"/>
              </a:rPr>
              <a:t>isindex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listing </a:t>
            </a:r>
            <a:r>
              <a:rPr lang="en-US" sz="1800" dirty="0" err="1" smtClean="0">
                <a:latin typeface="微软雅黑" pitchFamily="34" charset="-122"/>
                <a:ea typeface="微软雅黑" pitchFamily="34" charset="-122"/>
              </a:rPr>
              <a:t>xmp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800" dirty="0" err="1" smtClean="0">
                <a:latin typeface="微软雅黑" pitchFamily="34" charset="-122"/>
                <a:ea typeface="微软雅黑" pitchFamily="34" charset="-122"/>
              </a:rPr>
              <a:t>nextid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800" dirty="0" err="1" smtClean="0">
                <a:latin typeface="微软雅黑" pitchFamily="34" charset="-122"/>
                <a:ea typeface="微软雅黑" pitchFamily="34" charset="-122"/>
              </a:rPr>
              <a:t>plaintex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14360"/>
            <a:ext cx="8229600" cy="78581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主流浏览器</a:t>
            </a:r>
            <a:endParaRPr lang="zh-CN" altLang="en-US" sz="3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43054"/>
            <a:ext cx="8715436" cy="3771636"/>
          </a:xfrm>
        </p:spPr>
        <p:txBody>
          <a:bodyPr/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FF			Mozilla Firefox		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火狐浏览器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IE			Internet Explorer		IE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Chrome		Google Chrome	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谷歌浏览器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Opera	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Opera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欧鹏浏览器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Safari	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Safari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苹果浏览器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11" name="图片 10" descr="2016-06-06_2105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3174" y="4214822"/>
            <a:ext cx="3533334" cy="8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5252"/>
            <a:ext cx="8229600" cy="9525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基本切图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33364"/>
            <a:ext cx="8229600" cy="3771636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常用快捷键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常用快捷键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CTRL+S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剪切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CTRL+X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复制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CTRL+C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CTRL+V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全选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CTRL+A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自由变换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CTRL+T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放大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CTRL+ +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缩小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CTRL+ -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显示标尺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CTRL+R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临时使用抓手工具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空格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自由变换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Ctrl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 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隐藏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面板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F8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 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取消选区：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Ctrl+D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如何切图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7260"/>
            <a:ext cx="8229600" cy="9525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预习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table form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7380"/>
            <a:ext cx="8229600" cy="3771636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14360"/>
            <a:ext cx="8229600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编辑工具</a:t>
            </a:r>
            <a:endParaRPr lang="zh-CN" altLang="en-US" sz="3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 descr="2016-06-29_17592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552" y="1993404"/>
            <a:ext cx="3109230" cy="1295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14360"/>
            <a:ext cx="8229600" cy="78581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前端</a:t>
            </a:r>
            <a:endParaRPr lang="zh-CN" altLang="en-US" sz="3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前端分为网页设计师、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/>
              </a:rPr>
              <a:t>前端开发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工程师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网页设计师是对网页的架构、色彩负责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网站得做的漂亮，客户满意。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hlinkClick r:id="rId3"/>
              </a:rPr>
              <a:t>前端开发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工程师是负责交互设计的，需要和程序猿进行交互设计的配合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/>
              </a:rPr>
              <a:t>前端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需要掌握的有脚本技术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DIV+CSS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现下最流行的页面搭建技术，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9268"/>
            <a:ext cx="8229600" cy="9525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什么是网页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7380"/>
            <a:ext cx="8229600" cy="3771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网页是网站中的任何一页面，通常文件扩展名为</a:t>
            </a:r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、或</a:t>
            </a:r>
            <a:r>
              <a:rPr lang="en-US" sz="2800" dirty="0" err="1" smtClean="0">
                <a:latin typeface="微软雅黑" pitchFamily="34" charset="-122"/>
                <a:ea typeface="微软雅黑" pitchFamily="34" charset="-122"/>
              </a:rPr>
              <a:t>htm</a:t>
            </a:r>
            <a:endParaRPr 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网站用于展示相关内容的网页的集合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642922"/>
            <a:ext cx="8229600" cy="9525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7380"/>
            <a:ext cx="7772400" cy="23058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Hyper Text Mark-up Language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即超文本标记语言或超文本链接标示语言，是目前网络上应用为广泛的语言，也是构成网页文档的主要语言。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文本是由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命令组成的描述性文本，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命令可以说明文字、图形、动画、声音、表格、链接等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3937620"/>
            <a:ext cx="1795882" cy="1527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97260"/>
            <a:ext cx="7772400" cy="9525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的发展史</a:t>
            </a:r>
            <a:endParaRPr lang="zh-CN" altLang="en-US" sz="3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571617"/>
          <a:ext cx="7429552" cy="343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3714776"/>
              </a:tblGrid>
              <a:tr h="38163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版本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年份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Html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1991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Html+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1993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Html2.0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1995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Html3.2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1997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Html4.01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1999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Xhtml1.0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2000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Html5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2012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Xhtml5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2013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69268"/>
            <a:ext cx="7772400" cy="9525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93404"/>
            <a:ext cx="9144000" cy="3339928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简易性　　</a:t>
            </a: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可扩展性　</a:t>
            </a: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平台无关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625252"/>
            <a:ext cx="8229600" cy="9525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HTML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的基本组成单位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33364"/>
            <a:ext cx="8229600" cy="3810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标签：标记”是一些符号，用来区分文档中的不同部分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标签的分类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单标签</a:t>
            </a:r>
            <a:endParaRPr lang="zh-CN" altLang="en-US" sz="17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双标签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标签的基本写法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单标签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 标签名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/&gt;</a:t>
            </a:r>
            <a:endParaRPr lang="zh-CN" altLang="en-US" sz="1300" b="1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None/>
            </a:pPr>
            <a:endParaRPr lang="zh-CN" altLang="en-US" sz="13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双标签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 标签名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&gt;&lt;/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标签名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1300" dirty="0" smtClean="0">
              <a:latin typeface="微软雅黑" pitchFamily="34" charset="-122"/>
              <a:ea typeface="微软雅黑" pitchFamily="34" charset="-122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标签的组成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标签  标签属性</a:t>
            </a: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1142</Words>
  <Application>Microsoft Office PowerPoint</Application>
  <PresentationFormat>全屏显示(16:10)</PresentationFormat>
  <Paragraphs>176</Paragraphs>
  <Slides>21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HTML5</vt:lpstr>
      <vt:lpstr>主流浏览器</vt:lpstr>
      <vt:lpstr>编辑工具</vt:lpstr>
      <vt:lpstr>Web前端</vt:lpstr>
      <vt:lpstr>什么是网页</vt:lpstr>
      <vt:lpstr>HTML简介</vt:lpstr>
      <vt:lpstr>HTML的发展史</vt:lpstr>
      <vt:lpstr>HTML的特点</vt:lpstr>
      <vt:lpstr>HTML的基本组成单位</vt:lpstr>
      <vt:lpstr>HTML基本规范</vt:lpstr>
      <vt:lpstr>HTML5与HTML4的区别</vt:lpstr>
      <vt:lpstr>HTML5与HTML4的区别</vt:lpstr>
      <vt:lpstr>HTML5与HTML4的区别</vt:lpstr>
      <vt:lpstr>开始学习HTML</vt:lpstr>
      <vt:lpstr>常用的标签</vt:lpstr>
      <vt:lpstr>常用的标签</vt:lpstr>
      <vt:lpstr>路径</vt:lpstr>
      <vt:lpstr>HTML5新增了标签</vt:lpstr>
      <vt:lpstr>HTML5废除的标签</vt:lpstr>
      <vt:lpstr>Ps基本切图</vt:lpstr>
      <vt:lpstr>预习table 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313</cp:revision>
  <dcterms:created xsi:type="dcterms:W3CDTF">2016-02-23T08:51:13Z</dcterms:created>
  <dcterms:modified xsi:type="dcterms:W3CDTF">2016-07-12T06:05:15Z</dcterms:modified>
</cp:coreProperties>
</file>