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64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21/11/2019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4EA3-210C-42EA-89EE-3A85094C8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BytesCode</a:t>
            </a:r>
            <a:r>
              <a:rPr lang="en-US" dirty="0"/>
              <a:t>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279CE-FA32-404B-B077-80CA7A275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Hibernate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52883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BDE2-119D-4DCE-AA01-C15E7B4D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Dirtiness tracking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5FCC6E-1E65-4C10-ADAC-18AD7E94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20" y="2850830"/>
            <a:ext cx="10554574" cy="3636511"/>
          </a:xfrm>
        </p:spPr>
        <p:txBody>
          <a:bodyPr>
            <a:normAutofit/>
          </a:bodyPr>
          <a:lstStyle/>
          <a:p>
            <a:pPr fontAlgn="base"/>
            <a:r>
              <a:rPr lang="en-US" altLang="en-US" dirty="0"/>
              <a:t>Hibernate runs the automatic dirty checking mechanism during flush-time.</a:t>
            </a:r>
          </a:p>
          <a:p>
            <a:pPr fontAlgn="base"/>
            <a:r>
              <a:rPr lang="en-US" altLang="en-US" dirty="0"/>
              <a:t>and any managed entity state change is translated into an UPDATE SQL statement. </a:t>
            </a:r>
          </a:p>
          <a:p>
            <a:pPr fontAlgn="base"/>
            <a:r>
              <a:rPr lang="en-US" altLang="en-US" dirty="0"/>
              <a:t>The default dirty checking mechanism uses Java reflection and goes through every property of every managed entity.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49C401-47A1-4CF4-8A5E-EBDAEE1C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19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BF1D722-F473-4C0E-92FE-AD3415298DD1}"/>
              </a:ext>
            </a:extLst>
          </p:cNvPr>
          <p:cNvSpPr txBox="1">
            <a:spLocks/>
          </p:cNvSpPr>
          <p:nvPr/>
        </p:nvSpPr>
        <p:spPr>
          <a:xfrm>
            <a:off x="810000" y="2365605"/>
            <a:ext cx="1097329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How the dirty checking behaves in </a:t>
            </a:r>
            <a:r>
              <a:rPr lang="en-US" sz="3200" dirty="0" err="1">
                <a:solidFill>
                  <a:schemeClr val="tx1"/>
                </a:solidFill>
              </a:rPr>
              <a:t>Panaya</a:t>
            </a:r>
            <a:r>
              <a:rPr lang="en-US" sz="3200" dirty="0">
                <a:solidFill>
                  <a:schemeClr val="tx1"/>
                </a:solidFill>
              </a:rPr>
              <a:t> today ?</a:t>
            </a:r>
          </a:p>
        </p:txBody>
      </p:sp>
    </p:spTree>
    <p:extLst>
      <p:ext uri="{BB962C8B-B14F-4D97-AF65-F5344CB8AC3E}">
        <p14:creationId xmlns:p14="http://schemas.microsoft.com/office/powerpoint/2010/main" val="310330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BDE2-119D-4DCE-AA01-C15E7B4D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Dirtiness tracking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5FCC6E-1E65-4C10-ADAC-18AD7E946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56" y="2646258"/>
            <a:ext cx="10554574" cy="3636511"/>
          </a:xfrm>
        </p:spPr>
        <p:txBody>
          <a:bodyPr>
            <a:normAutofit/>
          </a:bodyPr>
          <a:lstStyle/>
          <a:p>
            <a:pPr fontAlgn="base"/>
            <a:r>
              <a:rPr lang="en-US" altLang="en-US" dirty="0"/>
              <a:t>When enabling the dirty tracking option, Hibernate will track property changes through the following mechanism.</a:t>
            </a:r>
          </a:p>
          <a:p>
            <a:pPr fontAlgn="base"/>
            <a:r>
              <a:rPr lang="en-US" altLang="en-US" dirty="0"/>
              <a:t>The $$_</a:t>
            </a:r>
            <a:r>
              <a:rPr lang="en-US" altLang="en-US" dirty="0" err="1"/>
              <a:t>hibernate_tracker</a:t>
            </a:r>
            <a:r>
              <a:rPr lang="en-US" altLang="en-US" dirty="0"/>
              <a:t> attribute stores every property change, and every setter method will call the $$_</a:t>
            </a:r>
            <a:r>
              <a:rPr lang="en-US" altLang="en-US" dirty="0" err="1"/>
              <a:t>hibernate_trackChange</a:t>
            </a:r>
            <a:r>
              <a:rPr lang="en-US" altLang="en-US" dirty="0"/>
              <a:t> method. </a:t>
            </a:r>
          </a:p>
          <a:p>
            <a:pPr fontAlgn="base"/>
            <a:r>
              <a:rPr lang="en-US" altLang="en-US" dirty="0"/>
              <a:t>During flushing, Hibernate inspects the $$_</a:t>
            </a:r>
            <a:r>
              <a:rPr lang="en-US" altLang="en-US" dirty="0" err="1"/>
              <a:t>hibernate_hasDirtyAttributes</a:t>
            </a:r>
            <a:r>
              <a:rPr lang="en-US" altLang="en-US" dirty="0"/>
              <a:t> method to validate if an entity is dirty.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549C401-47A1-4CF4-8A5E-EBDAEE1C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5419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235EB-541F-4A7B-AC30-2862CF5A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6" y="5144512"/>
            <a:ext cx="3504762" cy="714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39FD7-4E47-403A-9B9A-B280A9411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301" y="4911179"/>
            <a:ext cx="4704762" cy="11809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DFB343-239C-43D8-AE3A-7EF1F5FC320B}"/>
              </a:ext>
            </a:extLst>
          </p:cNvPr>
          <p:cNvCxnSpPr/>
          <p:nvPr/>
        </p:nvCxnSpPr>
        <p:spPr>
          <a:xfrm>
            <a:off x="4428309" y="5501655"/>
            <a:ext cx="66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60A1170-8029-4A27-8FA8-1D8B2F16F057}"/>
              </a:ext>
            </a:extLst>
          </p:cNvPr>
          <p:cNvSpPr txBox="1">
            <a:spLocks/>
          </p:cNvSpPr>
          <p:nvPr/>
        </p:nvSpPr>
        <p:spPr>
          <a:xfrm>
            <a:off x="2701145" y="1946821"/>
            <a:ext cx="1097329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>
                <a:solidFill>
                  <a:schemeClr val="tx1"/>
                </a:solidFill>
              </a:rPr>
              <a:t>bytescode</a:t>
            </a:r>
            <a:r>
              <a:rPr lang="en-US" sz="2800" dirty="0">
                <a:solidFill>
                  <a:schemeClr val="tx1"/>
                </a:solidFill>
              </a:rPr>
              <a:t> enhancement solution:</a:t>
            </a:r>
          </a:p>
        </p:txBody>
      </p:sp>
    </p:spTree>
    <p:extLst>
      <p:ext uri="{BB962C8B-B14F-4D97-AF65-F5344CB8AC3E}">
        <p14:creationId xmlns:p14="http://schemas.microsoft.com/office/powerpoint/2010/main" val="221270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BDE2-119D-4DCE-AA01-C15E7B4D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6FE1-18BD-4458-9A04-58560074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Hibernate offers support for instrumenting entity bytecode for three use cases:</a:t>
            </a:r>
          </a:p>
          <a:p>
            <a:r>
              <a:rPr lang="en-US" dirty="0"/>
              <a:t>lazy initialization (allows entity attributes to be fetched lazily)</a:t>
            </a:r>
          </a:p>
          <a:p>
            <a:r>
              <a:rPr lang="en-US" dirty="0"/>
              <a:t>dirty tracking (the entity tracks its own property changes)</a:t>
            </a:r>
          </a:p>
          <a:p>
            <a:r>
              <a:rPr lang="en-US" dirty="0"/>
              <a:t>association management (allows automatic sides synchronization for bidirectional associations)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FCD2-B44C-4654-961A-1F933BB8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How do we configure the plugin?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E5309-4446-43DB-813D-E088942FEFDE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In POM.xml , under plugins section – we added this plugin.</a:t>
            </a:r>
          </a:p>
          <a:p>
            <a:pPr>
              <a:spcAft>
                <a:spcPts val="600"/>
              </a:spcAft>
            </a:pPr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1600" dirty="0"/>
              <a:t>This plugin enhances the hibernate entities during compilation time.</a:t>
            </a:r>
          </a:p>
          <a:p>
            <a:pPr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13860-69D4-4B31-A925-7D879DDB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804" y="2413000"/>
            <a:ext cx="571744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2407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E881-BADE-45F2-A180-1FF589ED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in the compiled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A197B-8A78-4390-A853-1DF150541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211499" y="2125951"/>
            <a:ext cx="5189857" cy="576262"/>
          </a:xfrm>
        </p:spPr>
        <p:txBody>
          <a:bodyPr/>
          <a:lstStyle/>
          <a:p>
            <a:r>
              <a:rPr lang="en-US" dirty="0"/>
              <a:t>before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CEB1D-DE1B-48C5-AC0B-A43622974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1197" y="2189306"/>
            <a:ext cx="5194583" cy="576262"/>
          </a:xfrm>
        </p:spPr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7C23E6-ECC3-47E0-ACDD-52D9C45D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19" y="2765568"/>
            <a:ext cx="4547382" cy="383815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367475E-BC73-45A8-A854-759E7082A270}"/>
              </a:ext>
            </a:extLst>
          </p:cNvPr>
          <p:cNvSpPr txBox="1">
            <a:spLocks/>
          </p:cNvSpPr>
          <p:nvPr/>
        </p:nvSpPr>
        <p:spPr>
          <a:xfrm>
            <a:off x="2836976" y="1901175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TmTest.class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0F4468-3C77-48F7-AD13-77FEC590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05" y="2822257"/>
            <a:ext cx="6173306" cy="38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6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BDE2-119D-4DCE-AA01-C15E7B4D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Lazy state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47754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381C4-C5AC-4DA3-A3C5-50C63484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Lazy state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A349-64C5-4D7B-BAFA-4927BE83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78" y="2965368"/>
            <a:ext cx="6585235" cy="3395469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Lazy Loading for this </a:t>
            </a:r>
            <a:r>
              <a:rPr lang="en-US" sz="1600" dirty="0" err="1"/>
              <a:t>oneToOne</a:t>
            </a:r>
            <a:r>
              <a:rPr lang="en-US" sz="1600" dirty="0"/>
              <a:t>- </a:t>
            </a:r>
            <a:r>
              <a:rPr lang="en-US" sz="1600" dirty="0">
                <a:highlight>
                  <a:srgbClr val="FFFF00"/>
                </a:highlight>
              </a:rPr>
              <a:t>NEVER Worked</a:t>
            </a:r>
          </a:p>
          <a:p>
            <a:r>
              <a:rPr lang="en-US" sz="1600" dirty="0"/>
              <a:t>Hibernate does not use </a:t>
            </a:r>
            <a:r>
              <a:rPr lang="en-US" sz="1600" dirty="0" err="1"/>
              <a:t>proxi</a:t>
            </a:r>
            <a:r>
              <a:rPr lang="en-US" sz="1600" dirty="0"/>
              <a:t> object for one to one nullable relationship </a:t>
            </a:r>
            <a:r>
              <a:rPr lang="en-US" sz="1600" b="1" dirty="0"/>
              <a:t>but fetch the data eagerly.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EAB85-DA5B-451A-8514-F0C43615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78" y="2315537"/>
            <a:ext cx="6585235" cy="90546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1A1AA61-B9FF-4504-B135-1828EC7812AA}"/>
              </a:ext>
            </a:extLst>
          </p:cNvPr>
          <p:cNvSpPr txBox="1">
            <a:spLocks/>
          </p:cNvSpPr>
          <p:nvPr/>
        </p:nvSpPr>
        <p:spPr>
          <a:xfrm>
            <a:off x="5088520" y="765831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Issue:</a:t>
            </a:r>
          </a:p>
        </p:txBody>
      </p:sp>
    </p:spTree>
    <p:extLst>
      <p:ext uri="{BB962C8B-B14F-4D97-AF65-F5344CB8AC3E}">
        <p14:creationId xmlns:p14="http://schemas.microsoft.com/office/powerpoint/2010/main" val="119714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381C4-C5AC-4DA3-A3C5-50C63484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en-US" sz="3200"/>
              <a:t>Lazy state initialization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A2CDC-F999-4E00-B526-85D8EDCC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73" y="1387281"/>
            <a:ext cx="9235547" cy="52180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2AFE04A-9A74-4CE9-8A80-464CE5DDFBF5}"/>
              </a:ext>
            </a:extLst>
          </p:cNvPr>
          <p:cNvSpPr txBox="1">
            <a:spLocks/>
          </p:cNvSpPr>
          <p:nvPr/>
        </p:nvSpPr>
        <p:spPr>
          <a:xfrm>
            <a:off x="4991816" y="252635"/>
            <a:ext cx="704351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Solution we have today in our code: Fake </a:t>
            </a:r>
            <a:r>
              <a:rPr lang="en-US" sz="2000" dirty="0" err="1">
                <a:solidFill>
                  <a:schemeClr val="bg1"/>
                </a:solidFill>
              </a:rPr>
              <a:t>OneToMany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1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381C4-C5AC-4DA3-A3C5-50C63484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en-US" sz="3200"/>
              <a:t>Lazy state initialization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AFE04A-9A74-4CE9-8A80-464CE5DDFBF5}"/>
              </a:ext>
            </a:extLst>
          </p:cNvPr>
          <p:cNvSpPr txBox="1">
            <a:spLocks/>
          </p:cNvSpPr>
          <p:nvPr/>
        </p:nvSpPr>
        <p:spPr>
          <a:xfrm>
            <a:off x="5088520" y="425018"/>
            <a:ext cx="704351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BETTER Solution by </a:t>
            </a:r>
            <a:r>
              <a:rPr lang="en-US" sz="2800" dirty="0" err="1">
                <a:solidFill>
                  <a:schemeClr val="bg1"/>
                </a:solidFill>
              </a:rPr>
              <a:t>bytescode</a:t>
            </a:r>
            <a:r>
              <a:rPr lang="en-US" sz="2800" dirty="0">
                <a:solidFill>
                  <a:schemeClr val="bg1"/>
                </a:solidFill>
              </a:rPr>
              <a:t> enhancement plugin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427DF-B25D-4E28-8468-AEA7F5BB8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385" y="1820486"/>
            <a:ext cx="6925186" cy="24322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AB1321-C3DD-464F-B888-7DE0D315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385" y="4592190"/>
            <a:ext cx="6585235" cy="184079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solution includes: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Run bytecode enhancement on the hibernate class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Add annotation of @</a:t>
            </a:r>
            <a:r>
              <a:rPr lang="en-US" sz="1400" dirty="0" err="1">
                <a:solidFill>
                  <a:schemeClr val="bg1"/>
                </a:solidFill>
                <a:highlight>
                  <a:srgbClr val="FFFF00"/>
                </a:highlight>
              </a:rPr>
              <a:t>LazyToOne</a:t>
            </a:r>
            <a:r>
              <a:rPr lang="en-US" sz="1400" dirty="0">
                <a:solidFill>
                  <a:schemeClr val="bg1"/>
                </a:solidFill>
                <a:highlight>
                  <a:srgbClr val="FFFF00"/>
                </a:highlight>
              </a:rPr>
              <a:t>(NO_PROXI)</a:t>
            </a:r>
          </a:p>
        </p:txBody>
      </p:sp>
    </p:spTree>
    <p:extLst>
      <p:ext uri="{BB962C8B-B14F-4D97-AF65-F5344CB8AC3E}">
        <p14:creationId xmlns:p14="http://schemas.microsoft.com/office/powerpoint/2010/main" val="321364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4DFCA1B-EBDC-4E7D-A427-8ABCF48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685C60B6-0810-4355-895B-4513096D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381C4-C5AC-4DA3-A3C5-50C63484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Lazy state initialization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AFE04A-9A74-4CE9-8A80-464CE5DDFBF5}"/>
              </a:ext>
            </a:extLst>
          </p:cNvPr>
          <p:cNvSpPr txBox="1">
            <a:spLocks/>
          </p:cNvSpPr>
          <p:nvPr/>
        </p:nvSpPr>
        <p:spPr>
          <a:xfrm>
            <a:off x="4950385" y="447188"/>
            <a:ext cx="7043518" cy="56419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How it is working?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00311D-B6E7-4206-AC53-45F8D6981B92}"/>
              </a:ext>
            </a:extLst>
          </p:cNvPr>
          <p:cNvSpPr txBox="1">
            <a:spLocks/>
          </p:cNvSpPr>
          <p:nvPr/>
        </p:nvSpPr>
        <p:spPr>
          <a:xfrm>
            <a:off x="4950385" y="872945"/>
            <a:ext cx="6585235" cy="1216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dirty="0" err="1">
                <a:solidFill>
                  <a:schemeClr val="bg1"/>
                </a:solidFill>
              </a:rPr>
              <a:t>bytescode</a:t>
            </a:r>
            <a:r>
              <a:rPr lang="en-US" sz="1600" dirty="0">
                <a:solidFill>
                  <a:schemeClr val="bg1"/>
                </a:solidFill>
              </a:rPr>
              <a:t> enhancement change the getter of the property:</a:t>
            </a:r>
            <a:endParaRPr lang="en-US" sz="14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7778C-9571-4C57-8854-22E8517B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39" y="2089054"/>
            <a:ext cx="4619048" cy="144761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4546AC-0DDA-44D4-9DF2-C350EC6D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39" y="3825908"/>
            <a:ext cx="8090266" cy="9999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2CAE9C-3725-4D4F-A923-C65A24AC5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339" y="5220187"/>
            <a:ext cx="5202320" cy="12434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CD477E-7BF6-4F27-995B-FAAC34E3DCA5}"/>
              </a:ext>
            </a:extLst>
          </p:cNvPr>
          <p:cNvCxnSpPr/>
          <p:nvPr/>
        </p:nvCxnSpPr>
        <p:spPr>
          <a:xfrm>
            <a:off x="6505575" y="3327123"/>
            <a:ext cx="0" cy="34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B9183-8DEB-4E49-B15B-DB02DF052C51}"/>
              </a:ext>
            </a:extLst>
          </p:cNvPr>
          <p:cNvCxnSpPr/>
          <p:nvPr/>
        </p:nvCxnSpPr>
        <p:spPr>
          <a:xfrm>
            <a:off x="6505575" y="4755873"/>
            <a:ext cx="0" cy="34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44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249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2</vt:lpstr>
      <vt:lpstr>Quotable</vt:lpstr>
      <vt:lpstr>BytesCode Enhancements</vt:lpstr>
      <vt:lpstr>Summary</vt:lpstr>
      <vt:lpstr>How do we configure the plugin?</vt:lpstr>
      <vt:lpstr>The difference in the compiled class</vt:lpstr>
      <vt:lpstr>Lazy state initialization</vt:lpstr>
      <vt:lpstr>Lazy state initialization</vt:lpstr>
      <vt:lpstr>Lazy state initialization</vt:lpstr>
      <vt:lpstr>Lazy state initialization</vt:lpstr>
      <vt:lpstr>Lazy state initialization</vt:lpstr>
      <vt:lpstr>Dirtiness tracking </vt:lpstr>
      <vt:lpstr>Dirtiness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ByteCode Enhancements</dc:title>
  <dc:creator>Ayala Goldstein</dc:creator>
  <cp:lastModifiedBy>Ayala Goldstein</cp:lastModifiedBy>
  <cp:revision>9</cp:revision>
  <dcterms:created xsi:type="dcterms:W3CDTF">2019-11-20T10:11:58Z</dcterms:created>
  <dcterms:modified xsi:type="dcterms:W3CDTF">2019-11-21T07:34:10Z</dcterms:modified>
</cp:coreProperties>
</file>