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530" r:id="rId4"/>
    <p:sldId id="262" r:id="rId5"/>
    <p:sldId id="543" r:id="rId6"/>
    <p:sldId id="544" r:id="rId7"/>
    <p:sldId id="545" r:id="rId8"/>
    <p:sldId id="546" r:id="rId9"/>
    <p:sldId id="542" r:id="rId10"/>
    <p:sldId id="5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0FFA2-ABA4-4C36-9424-21B9C617A689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07880-8FCF-4F52-8D62-C2A59BA3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DBC7-0B51-4F09-BBB7-DAAD8ABA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F23BF-B290-4906-8E72-8E3C505C5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07BB-8D21-4197-AE46-D8B5C756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8E97-99F3-4CD2-ACA6-289912B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6605-3FA7-4260-95A4-F55E8B4C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D700-BC55-4238-8E5A-45909B90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C3F7F-A360-49C5-928A-7EF04AAA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AE6C-65CC-428B-994F-039C7191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E999-7CE8-471D-A4C6-AA958036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F986-6068-4D86-A3DA-59656A9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7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3D47F-9B28-4ED6-9D90-09616A3E0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7F0BC-E864-4EEF-932A-90AE7D4D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5DBF-9851-4CF5-A51A-4924391A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235E-E468-49C9-B498-53335C10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43A3-F3F2-4D96-8863-E1922EF4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B5E1-4239-403F-AA24-C17D93DA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CDF5-F100-4E7F-BA8E-90EC7B82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FE2CC-A1C9-498B-B087-C61CE5DF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7229-2CA2-42D3-A81B-D59F1807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EA61-6780-4E06-B78F-6367BE5F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5B11-F6A6-4B8C-B49D-3F23895F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C9A0-289D-44C6-9C0B-4B6F62D5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34BF-4E8A-4FD2-8B53-B2563A03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DB35-FE6B-4002-8F11-C446CF97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F901-083B-4CFA-81FE-BA19FA1D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AB66-6917-4CB4-B2D1-4F325E9E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EE47-D661-431B-9EDD-9C0566670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D613-DF95-42E5-8B1F-6E49A521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1F33-8D93-4C75-95DD-65B8AF26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D4D5-176C-4588-BE71-56D6E7A7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CB44-8000-4AEA-8AC1-8E7C47DE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2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7FE4-BBCD-4289-AFC0-389D4390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FDD9-34CE-4CA2-B03F-E3DF3F8B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57CD-56C8-49F0-AD1D-F7B3223A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C006-3813-4AA9-975E-494D0BCEC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C1F01-31F3-42AA-BF53-CB15F9A97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1C3E3-40EC-4728-9238-8C5EC47C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846EA-2024-4F0B-89CF-A1B6E34F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98343-A5A2-4B9A-A443-E9B4046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6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701D-A86E-48CA-8ABF-734176F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A6B4C-C10A-4A82-A523-0E376751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5E286-EBAD-4843-B052-1D6639DD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3AE2B-8DFA-40D4-A398-F03200B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6947B-2344-4860-BA48-D22E3A73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D403-8CCC-4FF0-8047-06BA27F5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FFA5-8EE9-490F-A5DD-24C985B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5E2F-7BC3-440E-9923-C7A7CF56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ECD1-4F5B-484A-807E-29C14840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DF632-9B2D-480B-9155-0B1B3253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0B19-94C2-4B86-9513-946C7B7A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B211B-6E33-42DB-8B6F-459C766C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746E-7CD8-4586-9D39-A52F6D60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EF37-471D-49D6-A20A-3B71BEEC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21CFE-5C4C-4074-A335-F87C13F2D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43BF-3C00-4C91-92EB-E37AC864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99A83-60A4-4F39-88BF-18324E26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4ECF1-96D3-41D2-A908-0E728EAF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E07F-6158-43EE-B8DE-16DE7663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B0C5-0657-4FDB-9A1F-2EE3D0FE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916E4-8652-4550-9DFB-89F070B1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8DA2-BF24-432E-AC6A-64328C230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2DAA-DE8C-44D2-A581-6BC452025127}" type="datetimeFigureOut">
              <a:rPr lang="en-US" smtClean="0"/>
              <a:t>14/07/2020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C86D-AACE-4EB1-9997-746D01C28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4907-DC12-4C36-BC7B-BB8D15E2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7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ccess.panaya.com/Test-Dynamix/Script-Design/1001728481/How-to-edit-your-script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ccess.panaya.com/?Type=SAP#How%20To%20edit%20a%20Value%20%C2%A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509EF-819C-48B3-BCED-E80578B94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 dirty="0">
                <a:solidFill>
                  <a:srgbClr val="000000"/>
                </a:solidFill>
              </a:rPr>
              <a:t>Panaya Knowledge Script Editing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32275-B69B-4071-AF64-A6290FD48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544067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Ayala Goldstein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15-Jul-2020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1680946B-40BC-4CCD-B1FF-1FF96C54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180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39E5-03ED-4327-AAA4-0F4E4F0D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Script 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8F67-67F8-4AAC-BD99-BABE0873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QuickTest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script tab – record a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script value to be expression (remember to mark as ‘expression’)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function in script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commands between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Disable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manual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planned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script – and make sure all </a:t>
            </a:r>
            <a:r>
              <a:rPr lang="en-US"/>
              <a:t>your changes </a:t>
            </a:r>
            <a:r>
              <a:rPr lang="en-US" dirty="0"/>
              <a:t>are executed properly.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Enjoy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4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F590170-36AA-4864-8E1C-A0411F13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E33BFF-F1C6-4116-B841-0725C8E3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https://success.panaya.com/Test-Dynamix/Script-Design/1001728481/How-to-edit-your-script.htm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D80D-867C-4D0E-B675-92DBF496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04C2-727A-4103-ADB2-2D16A966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8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u="sng" dirty="0">
              <a:hlinkClick r:id="rId2"/>
            </a:endParaRP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Motivation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Edit a value &amp; Functions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Disable or Delete Instructions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Convert to Manual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Commands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Correlations + Parameters</a:t>
            </a:r>
          </a:p>
        </p:txBody>
      </p:sp>
    </p:spTree>
    <p:extLst>
      <p:ext uri="{BB962C8B-B14F-4D97-AF65-F5344CB8AC3E}">
        <p14:creationId xmlns:p14="http://schemas.microsoft.com/office/powerpoint/2010/main" val="424272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Motivation</a:t>
            </a:r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CB6659D-1B70-4EBD-A6BA-64238347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Edit Quick Test script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to allow maximum accuracy and minimum setbacks when executing Quick Runs. </a:t>
            </a:r>
          </a:p>
          <a:p>
            <a:pPr marL="0" indent="0">
              <a:buNone/>
            </a:pPr>
            <a:r>
              <a:rPr lang="en-US" dirty="0"/>
              <a:t>Use functions and parameters to enhance your script flexibility when executing Quick Run.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2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9563-9D59-4AF8-AAD7-8CF2BFD6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Edit a value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2E07-93D5-4855-ADFA-FAA8375F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Text</a:t>
            </a:r>
          </a:p>
          <a:p>
            <a:r>
              <a:rPr lang="en-US" dirty="0"/>
              <a:t>Expression Resolver</a:t>
            </a:r>
          </a:p>
          <a:p>
            <a:r>
              <a:rPr lang="en-US" dirty="0"/>
              <a:t>Add Function</a:t>
            </a:r>
          </a:p>
        </p:txBody>
      </p:sp>
    </p:spTree>
    <p:extLst>
      <p:ext uri="{BB962C8B-B14F-4D97-AF65-F5344CB8AC3E}">
        <p14:creationId xmlns:p14="http://schemas.microsoft.com/office/powerpoint/2010/main" val="384364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9563-9D59-4AF8-AAD7-8CF2BFD6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Disable or Delete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8555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9563-9D59-4AF8-AAD7-8CF2BFD6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Convert to Manual</a:t>
            </a:r>
          </a:p>
        </p:txBody>
      </p:sp>
    </p:spTree>
    <p:extLst>
      <p:ext uri="{BB962C8B-B14F-4D97-AF65-F5344CB8AC3E}">
        <p14:creationId xmlns:p14="http://schemas.microsoft.com/office/powerpoint/2010/main" val="41397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9563-9D59-4AF8-AAD7-8CF2BFD6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241122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9563-9D59-4AF8-AAD7-8CF2BFD6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Correlations &amp; Assign to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4817A6-37C3-4CDC-AED5-C7AA88BE4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Relevant for expected instruction</a:t>
            </a:r>
          </a:p>
          <a:p>
            <a:r>
              <a:rPr lang="en-US" dirty="0"/>
              <a:t>You can</a:t>
            </a:r>
            <a:r>
              <a:rPr lang="en-US" b="1" dirty="0"/>
              <a:t> select a value</a:t>
            </a:r>
            <a:r>
              <a:rPr lang="en-US" dirty="0"/>
              <a:t> in the expected results in the script and </a:t>
            </a:r>
            <a:r>
              <a:rPr lang="en-US" b="1" dirty="0"/>
              <a:t>set it as a parameter</a:t>
            </a:r>
            <a:r>
              <a:rPr lang="en-US" dirty="0"/>
              <a:t>. Then, use this newly created parameter anywhere in your script activities.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0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155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Panaya Knowledge Script Editing</vt:lpstr>
      <vt:lpstr>Overview</vt:lpstr>
      <vt:lpstr>Agenda</vt:lpstr>
      <vt:lpstr>Motivation</vt:lpstr>
      <vt:lpstr>Edit a value &amp; Functions</vt:lpstr>
      <vt:lpstr>Disable or Delete Instructions</vt:lpstr>
      <vt:lpstr>Convert to Manual</vt:lpstr>
      <vt:lpstr>Commands</vt:lpstr>
      <vt:lpstr>Correlations &amp; Assign to Parameters</vt:lpstr>
      <vt:lpstr>Hands On – Script Editing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Panaya Knowledge Transfer </dc:title>
  <dc:creator>Ilan Meirman</dc:creator>
  <cp:lastModifiedBy>Ayala Goldstein</cp:lastModifiedBy>
  <cp:revision>25</cp:revision>
  <dcterms:created xsi:type="dcterms:W3CDTF">2020-07-12T13:48:10Z</dcterms:created>
  <dcterms:modified xsi:type="dcterms:W3CDTF">2020-07-14T19:43:50Z</dcterms:modified>
</cp:coreProperties>
</file>