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30" r:id="rId3"/>
    <p:sldId id="547" r:id="rId4"/>
    <p:sldId id="262" r:id="rId5"/>
    <p:sldId id="549" r:id="rId6"/>
    <p:sldId id="550" r:id="rId7"/>
    <p:sldId id="551" r:id="rId8"/>
    <p:sldId id="553" r:id="rId9"/>
    <p:sldId id="554" r:id="rId10"/>
    <p:sldId id="555" r:id="rId11"/>
    <p:sldId id="556" r:id="rId12"/>
    <p:sldId id="557" r:id="rId13"/>
    <p:sldId id="552" r:id="rId14"/>
    <p:sldId id="558" r:id="rId15"/>
    <p:sldId id="559" r:id="rId16"/>
    <p:sldId id="560" r:id="rId17"/>
    <p:sldId id="5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0FFA2-ABA4-4C36-9424-21B9C617A689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07880-8FCF-4F52-8D62-C2A59BA3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DBC7-0B51-4F09-BBB7-DAAD8ABA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F23BF-B290-4906-8E72-8E3C505C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07BB-8D21-4197-AE46-D8B5C756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8E97-99F3-4CD2-ACA6-289912B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6605-3FA7-4260-95A4-F55E8B4C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700-BC55-4238-8E5A-45909B90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3F7F-A360-49C5-928A-7EF04AAA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AE6C-65CC-428B-994F-039C7191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E999-7CE8-471D-A4C6-AA958036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F986-6068-4D86-A3DA-59656A9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7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D47F-9B28-4ED6-9D90-09616A3E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F0BC-E864-4EEF-932A-90AE7D4D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5DBF-9851-4CF5-A51A-4924391A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235E-E468-49C9-B498-53335C10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43A3-F3F2-4D96-8863-E1922EF4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B5E1-4239-403F-AA24-C17D93DA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DF5-F100-4E7F-BA8E-90EC7B82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E2CC-A1C9-498B-B087-C61CE5DF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229-2CA2-42D3-A81B-D59F1807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EA61-6780-4E06-B78F-6367BE5F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5B11-F6A6-4B8C-B49D-3F23895F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C9A0-289D-44C6-9C0B-4B6F62D5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34BF-4E8A-4FD2-8B53-B2563A03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DB35-FE6B-4002-8F11-C446CF97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F901-083B-4CFA-81FE-BA19FA1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AB66-6917-4CB4-B2D1-4F325E9E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EE47-D661-431B-9EDD-9C0566670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D613-DF95-42E5-8B1F-6E49A521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1F33-8D93-4C75-95DD-65B8AF2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D4D5-176C-4588-BE71-56D6E7A7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CB44-8000-4AEA-8AC1-8E7C47DE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2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7FE4-BBCD-4289-AFC0-389D4390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FDD9-34CE-4CA2-B03F-E3DF3F8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57CD-56C8-49F0-AD1D-F7B3223A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C006-3813-4AA9-975E-494D0BCEC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C1F01-31F3-42AA-BF53-CB15F9A97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C3E3-40EC-4728-9238-8C5EC47C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846EA-2024-4F0B-89CF-A1B6E34F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98343-A5A2-4B9A-A443-E9B404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6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01D-A86E-48CA-8ABF-734176F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A6B4C-C10A-4A82-A523-0E376751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E286-EBAD-4843-B052-1D6639DD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3AE2B-8DFA-40D4-A398-F03200B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6947B-2344-4860-BA48-D22E3A7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D403-8CCC-4FF0-8047-06BA27F5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FFA5-8EE9-490F-A5DD-24C985B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5E2F-7BC3-440E-9923-C7A7CF56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CD1-4F5B-484A-807E-29C14840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F632-9B2D-480B-9155-0B1B3253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0B19-94C2-4B86-9513-946C7B7A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211B-6E33-42DB-8B6F-459C766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746E-7CD8-4586-9D39-A52F6D6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EF37-471D-49D6-A20A-3B71BEEC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21CFE-5C4C-4074-A335-F87C13F2D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43BF-3C00-4C91-92EB-E37AC864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99A83-60A4-4F39-88BF-18324E26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4ECF1-96D3-41D2-A908-0E728EAF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E07F-6158-43EE-B8DE-16DE7663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B0C5-0657-4FDB-9A1F-2EE3D0F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16E4-8652-4550-9DFB-89F070B1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8DA2-BF24-432E-AC6A-64328C230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2DAA-DE8C-44D2-A581-6BC452025127}" type="datetimeFigureOut">
              <a:rPr lang="en-US" smtClean="0"/>
              <a:t>22/07/2020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C86D-AACE-4EB1-9997-746D01C2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4907-DC12-4C36-BC7B-BB8D15E2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624A-DCD1-450E-B313-A7E19CAE84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codeplex.com/?p=ncal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ccess.panaya.com/?Type=SAP#How%20To%20edit%20a%20Value%20%C2%A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509EF-819C-48B3-BCED-E80578B94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>
                <a:solidFill>
                  <a:srgbClr val="000000"/>
                </a:solidFill>
              </a:rPr>
              <a:t>Script Editing </a:t>
            </a:r>
            <a:br>
              <a:rPr lang="en-US" sz="4100" dirty="0">
                <a:solidFill>
                  <a:srgbClr val="000000"/>
                </a:solidFill>
              </a:rPr>
            </a:br>
            <a:r>
              <a:rPr lang="en-US" sz="4100" dirty="0">
                <a:solidFill>
                  <a:srgbClr val="000000"/>
                </a:solidFill>
              </a:rPr>
              <a:t>Code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2275-B69B-4071-AF64-A6290FD48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544067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Ayala Goldstein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23-Jul-2020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1680946B-40BC-4CCD-B1FF-1FF96C54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180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 Command / Function - Code Navigation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461F6-425A-4A3B-9423-EAF84201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69101" cy="4727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Client Side:</a:t>
            </a:r>
          </a:p>
          <a:p>
            <a:pPr lvl="1"/>
            <a:r>
              <a:rPr lang="en-US" dirty="0"/>
              <a:t>scriptStepAddAction.html &amp; scriptStepAddAction.js</a:t>
            </a:r>
          </a:p>
          <a:p>
            <a:r>
              <a:rPr lang="en-US" dirty="0">
                <a:solidFill>
                  <a:schemeClr val="accent1"/>
                </a:solidFill>
              </a:rPr>
              <a:t>Command &amp; Functions List Provider:</a:t>
            </a:r>
          </a:p>
          <a:p>
            <a:pPr lvl="1"/>
            <a:r>
              <a:rPr lang="en-US" dirty="0" err="1"/>
              <a:t>commands.json</a:t>
            </a:r>
            <a:r>
              <a:rPr lang="en-US" dirty="0"/>
              <a:t> &amp; </a:t>
            </a:r>
            <a:r>
              <a:rPr lang="en-US" dirty="0" err="1"/>
              <a:t>functions.json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6C42B-77A9-4549-A0E4-5D68D2DF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65" y="2771078"/>
            <a:ext cx="5153125" cy="43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Expression Resolver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29E3C-F3E1-48AC-A2D0-8AA25479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0" y="1504758"/>
            <a:ext cx="7139475" cy="51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Expression Resolver- Code Navigation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461F6-425A-4A3B-9423-EAF84201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69101" cy="4727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Ncalc</a:t>
            </a:r>
            <a:r>
              <a:rPr lang="en-US" dirty="0">
                <a:solidFill>
                  <a:schemeClr val="accent1"/>
                </a:solidFill>
              </a:rPr>
              <a:t> – 3rd party - </a:t>
            </a:r>
            <a:r>
              <a:rPr lang="en-US" dirty="0" err="1">
                <a:solidFill>
                  <a:schemeClr val="accent1"/>
                </a:solidFill>
              </a:rPr>
              <a:t>.net</a:t>
            </a:r>
            <a:r>
              <a:rPr lang="en-US" dirty="0">
                <a:solidFill>
                  <a:schemeClr val="accent1"/>
                </a:solidFill>
              </a:rPr>
              <a:t> side</a:t>
            </a:r>
            <a:endParaRPr lang="en-US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2"/>
              </a:rPr>
              <a:t>https://archive.codeplex.com/?p=ncalc</a:t>
            </a:r>
            <a:endParaRPr lang="en-US" dirty="0"/>
          </a:p>
          <a:p>
            <a:pPr lvl="1"/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BA9D3-FB10-4B04-AB40-3310FD85E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81" t="4230" r="1081" b="11107"/>
          <a:stretch/>
        </p:blipFill>
        <p:spPr>
          <a:xfrm>
            <a:off x="7471587" y="1735329"/>
            <a:ext cx="4108963" cy="48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600309"/>
            <a:ext cx="10515600" cy="8595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Script Model - Code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6F61F-DDBF-46F7-8F94-B1A1995EF972}"/>
              </a:ext>
            </a:extLst>
          </p:cNvPr>
          <p:cNvSpPr/>
          <p:nvPr/>
        </p:nvSpPr>
        <p:spPr>
          <a:xfrm>
            <a:off x="1828800" y="2086251"/>
            <a:ext cx="2617436" cy="6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Script.java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A68A3-D7D4-4321-AFD7-29FFE24735DD}"/>
              </a:ext>
            </a:extLst>
          </p:cNvPr>
          <p:cNvSpPr/>
          <p:nvPr/>
        </p:nvSpPr>
        <p:spPr>
          <a:xfrm>
            <a:off x="2386616" y="3037244"/>
            <a:ext cx="2059619" cy="4902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ScriptSection</a:t>
            </a:r>
            <a:r>
              <a:rPr lang="en-US" dirty="0"/>
              <a:t>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6F8A5-7AAA-44AB-912F-AC0D5CBA254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37518" y="2762920"/>
            <a:ext cx="287785" cy="24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A8F3A-772B-4CFC-BE26-76EDA89BC272}"/>
              </a:ext>
            </a:extLst>
          </p:cNvPr>
          <p:cNvSpPr/>
          <p:nvPr/>
        </p:nvSpPr>
        <p:spPr>
          <a:xfrm>
            <a:off x="4830933" y="2272683"/>
            <a:ext cx="2059619" cy="4902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ScripSection.java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E40C4-5C3A-4EA8-A3C0-820DDB03C8E7}"/>
              </a:ext>
            </a:extLst>
          </p:cNvPr>
          <p:cNvSpPr/>
          <p:nvPr/>
        </p:nvSpPr>
        <p:spPr>
          <a:xfrm>
            <a:off x="4830933" y="3037244"/>
            <a:ext cx="2059619" cy="490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ScriptStep</a:t>
            </a:r>
            <a:r>
              <a:rPr lang="en-US" dirty="0"/>
              <a:t>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C519A-0AB5-485B-9C80-1471F74CED56}"/>
              </a:ext>
            </a:extLst>
          </p:cNvPr>
          <p:cNvCxnSpPr>
            <a:cxnSpLocks/>
          </p:cNvCxnSpPr>
          <p:nvPr/>
        </p:nvCxnSpPr>
        <p:spPr>
          <a:xfrm>
            <a:off x="5808958" y="2776579"/>
            <a:ext cx="8877" cy="24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2ABD0D-9F42-44A6-8E6F-F01036FCC4B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446235" y="2517802"/>
            <a:ext cx="384698" cy="76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DFD28-F89C-4F0E-922F-DADBC9DAF5C2}"/>
              </a:ext>
            </a:extLst>
          </p:cNvPr>
          <p:cNvSpPr/>
          <p:nvPr/>
        </p:nvSpPr>
        <p:spPr>
          <a:xfrm>
            <a:off x="7198313" y="2293383"/>
            <a:ext cx="2059619" cy="490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ScriptStep.java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75345F-E362-40CD-A6D8-9FC8D37A6A49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890552" y="2538502"/>
            <a:ext cx="307761" cy="74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28087D-5F01-4F7E-8315-10D405E524CB}"/>
              </a:ext>
            </a:extLst>
          </p:cNvPr>
          <p:cNvSpPr/>
          <p:nvPr/>
        </p:nvSpPr>
        <p:spPr>
          <a:xfrm>
            <a:off x="7275249" y="3042468"/>
            <a:ext cx="3795205" cy="49023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ScriptBaseInstruction</a:t>
            </a:r>
            <a:r>
              <a:rPr lang="en-US" dirty="0"/>
              <a:t>&gt; activity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6E3922-1B49-49BD-BE06-521F615A4DA7}"/>
              </a:ext>
            </a:extLst>
          </p:cNvPr>
          <p:cNvCxnSpPr>
            <a:cxnSpLocks/>
          </p:cNvCxnSpPr>
          <p:nvPr/>
        </p:nvCxnSpPr>
        <p:spPr>
          <a:xfrm>
            <a:off x="8223684" y="2762920"/>
            <a:ext cx="8877" cy="24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859630-530F-4E6B-9459-7C46217A2ACD}"/>
              </a:ext>
            </a:extLst>
          </p:cNvPr>
          <p:cNvSpPr/>
          <p:nvPr/>
        </p:nvSpPr>
        <p:spPr>
          <a:xfrm>
            <a:off x="7244176" y="3678811"/>
            <a:ext cx="3835156" cy="49023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ScriptBaseInstruction</a:t>
            </a:r>
            <a:r>
              <a:rPr lang="en-US" dirty="0"/>
              <a:t>&gt; expected</a:t>
            </a:r>
          </a:p>
        </p:txBody>
      </p:sp>
    </p:spTree>
    <p:extLst>
      <p:ext uri="{BB962C8B-B14F-4D97-AF65-F5344CB8AC3E}">
        <p14:creationId xmlns:p14="http://schemas.microsoft.com/office/powerpoint/2010/main" val="116212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600309"/>
            <a:ext cx="10515600" cy="859540"/>
          </a:xfrm>
        </p:spPr>
        <p:txBody>
          <a:bodyPr>
            <a:normAutofit/>
          </a:bodyPr>
          <a:lstStyle/>
          <a:p>
            <a:r>
              <a:rPr lang="en-US" dirty="0"/>
              <a:t>ScriptBaseInstruction.java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06A34-9B39-4A9B-B08E-2328FB337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1" t="37799" r="377" b="13916"/>
          <a:stretch/>
        </p:blipFill>
        <p:spPr>
          <a:xfrm>
            <a:off x="3275214" y="1732213"/>
            <a:ext cx="7998687" cy="409260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B49E914-0055-4AAD-B9F4-3B9A85F9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642369"/>
            <a:ext cx="2526438" cy="12595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Is abstract class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Has 45 subclasses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>		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77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600309"/>
            <a:ext cx="10515600" cy="859540"/>
          </a:xfrm>
        </p:spPr>
        <p:txBody>
          <a:bodyPr>
            <a:normAutofit/>
          </a:bodyPr>
          <a:lstStyle/>
          <a:p>
            <a:r>
              <a:rPr lang="en-US" dirty="0"/>
              <a:t>ScriptBaseInstruction.java - Main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6F61F-DDBF-46F7-8F94-B1A1995EF972}"/>
              </a:ext>
            </a:extLst>
          </p:cNvPr>
          <p:cNvSpPr/>
          <p:nvPr/>
        </p:nvSpPr>
        <p:spPr>
          <a:xfrm>
            <a:off x="4520213" y="2246537"/>
            <a:ext cx="2920754" cy="6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ScriptBaseInstruction.java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29D18-EA35-4192-A706-ECE6DC2A0B05}"/>
              </a:ext>
            </a:extLst>
          </p:cNvPr>
          <p:cNvSpPr/>
          <p:nvPr/>
        </p:nvSpPr>
        <p:spPr>
          <a:xfrm>
            <a:off x="536359" y="3429001"/>
            <a:ext cx="2920754" cy="6766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ScriptSapInstruction.java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DEEEDD-9762-4A26-A0C6-18D03647EEFA}"/>
              </a:ext>
            </a:extLst>
          </p:cNvPr>
          <p:cNvSpPr/>
          <p:nvPr/>
        </p:nvSpPr>
        <p:spPr>
          <a:xfrm>
            <a:off x="7027416" y="5212214"/>
            <a:ext cx="2920754" cy="6766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ScriptManualInstruction.java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BFF70F-B3F7-4B11-9D01-BDEC0975843B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1996736" y="2923206"/>
            <a:ext cx="3983854" cy="5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71C6E-FFE9-42EF-A473-64B4E642EF8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5980590" y="2923206"/>
            <a:ext cx="2507203" cy="228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97E5D-857B-4D7A-B528-C05938D2B5FF}"/>
              </a:ext>
            </a:extLst>
          </p:cNvPr>
          <p:cNvSpPr/>
          <p:nvPr/>
        </p:nvSpPr>
        <p:spPr>
          <a:xfrm>
            <a:off x="8182251" y="3429000"/>
            <a:ext cx="3242570" cy="67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ScriptCommandInstruction.java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2A2769-50B0-4353-86D8-DDBF7FBBF414}"/>
              </a:ext>
            </a:extLst>
          </p:cNvPr>
          <p:cNvCxnSpPr>
            <a:stCxn id="6" idx="2"/>
            <a:endCxn id="22" idx="0"/>
          </p:cNvCxnSpPr>
          <p:nvPr/>
        </p:nvCxnSpPr>
        <p:spPr>
          <a:xfrm>
            <a:off x="5980590" y="2923206"/>
            <a:ext cx="3822946" cy="50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22DCE-ADA6-40AD-940B-37FCE0D88201}"/>
              </a:ext>
            </a:extLst>
          </p:cNvPr>
          <p:cNvSpPr/>
          <p:nvPr/>
        </p:nvSpPr>
        <p:spPr>
          <a:xfrm>
            <a:off x="2219417" y="5036156"/>
            <a:ext cx="3030985" cy="676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ScriptWebInstruction.java</a:t>
            </a:r>
            <a:endParaRPr lang="en-US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11B2BB-F80B-4079-A9AB-CBE7613C19FD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734910" y="2923206"/>
            <a:ext cx="2245680" cy="21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5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600309"/>
            <a:ext cx="10515600" cy="859540"/>
          </a:xfrm>
        </p:spPr>
        <p:txBody>
          <a:bodyPr>
            <a:normAutofit fontScale="90000"/>
          </a:bodyPr>
          <a:lstStyle/>
          <a:p>
            <a:r>
              <a:rPr lang="en-US" dirty="0"/>
              <a:t>Save Test &amp; script changes – Code Navigation in serve side.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586611-DC03-4CFD-BC19-7E6D7314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0133"/>
            <a:ext cx="10969101" cy="4727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SaveExecutionTestBusinessLogic#saveTest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TmTestService#updateTmTest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TmScriptUpdater#UpdateScriptWithUserChanges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7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39E5-03ED-4327-AAA4-0F4E4F0D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Script Editing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8F67-67F8-4AAC-BD99-BABE0873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QuickTest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script tab – create a new script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the script command, manual instruction and comment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a break points in the code at the relevant places (previous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up the save process and how we use the different types of instructions.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D80D-867C-4D0E-B675-92DBF496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04C2-727A-4103-ADB2-2D16A966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endParaRPr lang="en-US" u="sng" dirty="0">
              <a:hlinkClick r:id="rId2"/>
            </a:endParaRP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Script tab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Script viewer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Edit Step popup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Add command &amp; function popup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Expression Resolver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Script Model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Script Instruction Types</a:t>
            </a:r>
          </a:p>
          <a:p>
            <a:pPr fontAlgn="base"/>
            <a:r>
              <a:rPr lang="en-US" sz="4400" dirty="0">
                <a:latin typeface="+mj-lt"/>
                <a:ea typeface="+mj-ea"/>
                <a:cs typeface="+mj-cs"/>
              </a:rPr>
              <a:t>Hands on</a:t>
            </a:r>
          </a:p>
          <a:p>
            <a:pPr fontAlgn="base"/>
            <a:endParaRPr lang="en-US" sz="4400" dirty="0">
              <a:latin typeface="+mj-lt"/>
              <a:ea typeface="+mj-ea"/>
              <a:cs typeface="+mj-cs"/>
            </a:endParaRPr>
          </a:p>
          <a:p>
            <a:pPr fontAlgn="base"/>
            <a:endParaRPr lang="en-US" sz="4400" dirty="0">
              <a:latin typeface="+mj-lt"/>
              <a:ea typeface="+mj-ea"/>
              <a:cs typeface="+mj-cs"/>
            </a:endParaRPr>
          </a:p>
          <a:p>
            <a:pPr fontAlgn="base"/>
            <a:endParaRPr lang="en-US" sz="4400" dirty="0">
              <a:latin typeface="+mj-lt"/>
              <a:ea typeface="+mj-ea"/>
              <a:cs typeface="+mj-cs"/>
            </a:endParaRPr>
          </a:p>
          <a:p>
            <a:pPr fontAlgn="base"/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27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Open Script Tab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F160C-65A5-4A4B-BC3C-304E5CBE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921536" cy="46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Open Script Tab - Code Navigation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461F6-425A-4A3B-9423-EAF84201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69101" cy="47278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Client Side:</a:t>
            </a:r>
          </a:p>
          <a:p>
            <a:pPr lvl="1"/>
            <a:r>
              <a:rPr lang="en-US" dirty="0"/>
              <a:t>scriptView.js  &amp; scriptView.html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Server Rest Call:</a:t>
            </a:r>
          </a:p>
          <a:p>
            <a:pPr lvl="1"/>
            <a:r>
              <a:rPr lang="en-US" dirty="0"/>
              <a:t>get script data: </a:t>
            </a:r>
            <a:r>
              <a:rPr lang="en-US" dirty="0" err="1"/>
              <a:t>TestService.getScriptDetails</a:t>
            </a:r>
            <a:r>
              <a:rPr lang="en-US" dirty="0"/>
              <a:t>(</a:t>
            </a:r>
            <a:r>
              <a:rPr lang="en-US" dirty="0" err="1"/>
              <a:t>js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 https://qaappprod9.panaya.int/</a:t>
            </a:r>
            <a:r>
              <a:rPr lang="en-US" b="1" dirty="0"/>
              <a:t>rest/execution/</a:t>
            </a:r>
            <a:r>
              <a:rPr lang="en-US" b="1" dirty="0">
                <a:highlight>
                  <a:srgbClr val="FFFF00"/>
                </a:highlight>
              </a:rPr>
              <a:t>scriptDetailsByTest</a:t>
            </a:r>
            <a:r>
              <a:rPr lang="en-US" dirty="0"/>
              <a:t>/10120540?projectId=67117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Server Side:</a:t>
            </a:r>
          </a:p>
          <a:p>
            <a:pPr lvl="1"/>
            <a:r>
              <a:rPr lang="en-US" dirty="0" err="1"/>
              <a:t>GetScriptDetailsByTestBusinessLogic</a:t>
            </a:r>
            <a:r>
              <a:rPr lang="en-US" dirty="0"/>
              <a:t> (java)</a:t>
            </a:r>
          </a:p>
          <a:p>
            <a:pPr lvl="1"/>
            <a:r>
              <a:rPr lang="en-US" dirty="0"/>
              <a:t>The return value: </a:t>
            </a:r>
            <a:r>
              <a:rPr lang="en-US" sz="3100" dirty="0" err="1"/>
              <a:t>ScriptDetails</a:t>
            </a:r>
            <a:endParaRPr lang="en-US" sz="31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2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Open Script Viewer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1C03C-092B-49BB-9857-D805D6DC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93" b="63589"/>
          <a:stretch/>
        </p:blipFill>
        <p:spPr>
          <a:xfrm rot="21353212">
            <a:off x="621438" y="1575278"/>
            <a:ext cx="6039344" cy="233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8372B-963F-4547-958B-2ACAB80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01" y="2856137"/>
            <a:ext cx="8121255" cy="36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Open Script Viewer - Code Navigation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461F6-425A-4A3B-9423-EAF84201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69101" cy="4727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Client Side:</a:t>
            </a:r>
          </a:p>
          <a:p>
            <a:pPr lvl="1"/>
            <a:r>
              <a:rPr lang="en-US" dirty="0" err="1"/>
              <a:t>ScriptViewerService.openScriptViewer</a:t>
            </a:r>
            <a:r>
              <a:rPr lang="en-US" dirty="0"/>
              <a:t> (</a:t>
            </a:r>
            <a:r>
              <a:rPr lang="en-US" dirty="0" err="1"/>
              <a:t>js</a:t>
            </a:r>
            <a:r>
              <a:rPr lang="en-US" dirty="0"/>
              <a:t> file)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Server Rest Call:</a:t>
            </a:r>
          </a:p>
          <a:p>
            <a:pPr lvl="1"/>
            <a:r>
              <a:rPr lang="en-US" dirty="0"/>
              <a:t>No need , the script is already loaded in client side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Edit Step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CD584-59B3-4862-B07F-08BBD6EA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78" b="43622"/>
          <a:stretch/>
        </p:blipFill>
        <p:spPr>
          <a:xfrm>
            <a:off x="3640080" y="327025"/>
            <a:ext cx="6961294" cy="2406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2912D3-6E60-42E2-AEFF-B719A25D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51" y="2114087"/>
            <a:ext cx="6028708" cy="44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Edit Step - Code Navigation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461F6-425A-4A3B-9423-EAF84201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969101" cy="4727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Client Side:</a:t>
            </a:r>
          </a:p>
          <a:p>
            <a:pPr lvl="1"/>
            <a:r>
              <a:rPr lang="en-US" dirty="0"/>
              <a:t>scriptStepEditingPopup.html &amp; scriptStepEditingController.js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CAC-BF2E-438E-BE5D-D4A0660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 Command /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170D0-9173-4D2F-9B39-2CC6E907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5191"/>
            <a:ext cx="5876925" cy="2886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B454B-C6D4-4244-95A4-DF4A8B89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17" y="1883831"/>
            <a:ext cx="5727383" cy="44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8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350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Script Editing  Code Navigation</vt:lpstr>
      <vt:lpstr>Agenda</vt:lpstr>
      <vt:lpstr>Open Script Tab</vt:lpstr>
      <vt:lpstr>Open Script Tab - Code Navigation </vt:lpstr>
      <vt:lpstr>Open Script Viewer</vt:lpstr>
      <vt:lpstr>Open Script Viewer - Code Navigation </vt:lpstr>
      <vt:lpstr>Edit Step </vt:lpstr>
      <vt:lpstr>Edit Step - Code Navigation </vt:lpstr>
      <vt:lpstr>Add Command / Function</vt:lpstr>
      <vt:lpstr>Add Command / Function - Code Navigation </vt:lpstr>
      <vt:lpstr>Expression Resolver</vt:lpstr>
      <vt:lpstr>Expression Resolver- Code Navigation </vt:lpstr>
      <vt:lpstr>Script Model - Code Navigation</vt:lpstr>
      <vt:lpstr>ScriptBaseInstruction.java</vt:lpstr>
      <vt:lpstr>ScriptBaseInstruction.java - Main Types</vt:lpstr>
      <vt:lpstr>Save Test &amp; script changes – Code Navigation in serve side.</vt:lpstr>
      <vt:lpstr>Hands On – Script Editing -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Panaya Knowledge Transfer </dc:title>
  <dc:creator>Ilan Meirman</dc:creator>
  <cp:lastModifiedBy>Ayala Goldstein</cp:lastModifiedBy>
  <cp:revision>43</cp:revision>
  <dcterms:created xsi:type="dcterms:W3CDTF">2020-07-12T13:48:10Z</dcterms:created>
  <dcterms:modified xsi:type="dcterms:W3CDTF">2020-07-22T08:14:24Z</dcterms:modified>
</cp:coreProperties>
</file>