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7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 smtClean="0"/>
              <a:t>emdf</a:t>
            </a:r>
            <a:r>
              <a:rPr lang="en-US" dirty="0" smtClean="0"/>
              <a:t>) </a:t>
            </a:r>
            <a:r>
              <a:rPr lang="en-US" dirty="0" smtClean="0"/>
              <a:t>is character-based, but 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3723" y="2522722"/>
            <a:ext cx="8740570" cy="4083341"/>
            <a:chOff x="273723" y="2522722"/>
            <a:chExt cx="8740570" cy="4083341"/>
          </a:xfrm>
        </p:grpSpPr>
        <p:sp>
          <p:nvSpPr>
            <p:cNvPr id="4" name="Smiley Face 3"/>
            <p:cNvSpPr/>
            <p:nvPr/>
          </p:nvSpPr>
          <p:spPr>
            <a:xfrm>
              <a:off x="671998" y="2856968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723" y="3235545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52998" y="3047468"/>
              <a:ext cx="350650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1735" y="4672881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425388" y="4185084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23085" y="2522722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sample.emdf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4605034" y="5523639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3707904" y="5758073"/>
              <a:ext cx="89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29521" y="5241441"/>
              <a:ext cx="17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sample-system1.emdf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08752" cy="12847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1187388" y="4419518"/>
              <a:ext cx="739058" cy="1338555"/>
            </a:xfrm>
            <a:prstGeom prst="bentConnector3">
              <a:avLst>
                <a:gd name="adj1" fmla="val 3328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926446" y="5466788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5367034" y="4838597"/>
              <a:ext cx="1796254" cy="91947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936628" y="418508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2910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1187388" y="4419518"/>
              <a:ext cx="7606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50219" y="433239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0392" y="4341725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>
              <a:off x="7776356" y="4585494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cxnSp>
          <p:nvCxnSpPr>
            <p:cNvPr id="52" name="Elbow Connector 51"/>
            <p:cNvCxnSpPr>
              <a:stCxn id="35" idx="3"/>
              <a:endCxn id="39" idx="1"/>
            </p:cNvCxnSpPr>
            <p:nvPr/>
          </p:nvCxnSpPr>
          <p:spPr>
            <a:xfrm>
              <a:off x="4698628" y="4419518"/>
              <a:ext cx="1851591" cy="165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3" idx="3"/>
              <a:endCxn id="53" idx="2"/>
            </p:cNvCxnSpPr>
            <p:nvPr/>
          </p:nvCxnSpPr>
          <p:spPr>
            <a:xfrm flipV="1">
              <a:off x="1187388" y="3300701"/>
              <a:ext cx="570261" cy="11188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emdf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23085" y="252272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sample.emdf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29521" y="5241441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sample-system1.emdf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214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flow (1): pseudo-tokens</vt:lpstr>
      <vt:lpstr>Work flow (2): pre-tokenization</vt:lpstr>
      <vt:lpstr>A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33</cp:revision>
  <dcterms:created xsi:type="dcterms:W3CDTF">2006-08-16T00:00:00Z</dcterms:created>
  <dcterms:modified xsi:type="dcterms:W3CDTF">2014-08-08T15:18:50Z</dcterms:modified>
</cp:coreProperties>
</file>